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9_54840E87.xml" ContentType="application/vnd.ms-powerpoint.comments+xml"/>
  <Override PartName="/ppt/comments/modernComment_137_32C3D19D.xml" ContentType="application/vnd.ms-powerpoint.comments+xml"/>
  <Override PartName="/ppt/notesSlides/notesSlide2.xml" ContentType="application/vnd.openxmlformats-officedocument.presentationml.notesSlide+xml"/>
  <Override PartName="/ppt/comments/modernComment_12F_6EF30663.xml" ContentType="application/vnd.ms-powerpoint.comments+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97" r:id="rId3"/>
    <p:sldId id="281" r:id="rId4"/>
    <p:sldId id="298" r:id="rId5"/>
    <p:sldId id="305" r:id="rId6"/>
    <p:sldId id="306" r:id="rId7"/>
    <p:sldId id="310" r:id="rId8"/>
    <p:sldId id="311" r:id="rId9"/>
    <p:sldId id="307" r:id="rId10"/>
    <p:sldId id="313" r:id="rId11"/>
    <p:sldId id="312" r:id="rId12"/>
    <p:sldId id="314" r:id="rId13"/>
    <p:sldId id="309" r:id="rId14"/>
    <p:sldId id="296" r:id="rId15"/>
    <p:sldId id="302" r:id="rId16"/>
    <p:sldId id="303" r:id="rId17"/>
    <p:sldId id="304" r:id="rId18"/>
    <p:sldId id="308" r:id="rId19"/>
    <p:sldId id="300"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B24D19A0-3F31-43B3-92D4-F84521BC950D}">
          <p14:sldIdLst>
            <p14:sldId id="259"/>
          </p14:sldIdLst>
        </p14:section>
        <p14:section name="近況" id="{0AC4986A-C5C7-4243-8003-9DA9983F77E7}">
          <p14:sldIdLst>
            <p14:sldId id="297"/>
            <p14:sldId id="281"/>
          </p14:sldIdLst>
        </p14:section>
        <p14:section name="目次" id="{4BCCFA48-6D31-4A2B-BF00-8A00B0E599CC}">
          <p14:sldIdLst>
            <p14:sldId id="298"/>
          </p14:sldIdLst>
        </p14:section>
        <p14:section name="他の人にも有益" id="{B5412498-427D-4A65-9AEF-047BBC3B2F2E}">
          <p14:sldIdLst>
            <p14:sldId id="305"/>
            <p14:sldId id="306"/>
            <p14:sldId id="310"/>
            <p14:sldId id="311"/>
            <p14:sldId id="307"/>
            <p14:sldId id="313"/>
            <p14:sldId id="312"/>
            <p14:sldId id="314"/>
            <p14:sldId id="309"/>
          </p14:sldIdLst>
        </p14:section>
        <p14:section name="その他" id="{E98FA4ED-EE9D-4CF2-9106-216357BF8477}">
          <p14:sldIdLst>
            <p14:sldId id="296"/>
            <p14:sldId id="302"/>
            <p14:sldId id="303"/>
            <p14:sldId id="304"/>
            <p14:sldId id="308"/>
            <p14:sldId id="30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1E98BE-6328-2209-6E13-51C0C7E881E8}" name="晴人 綿引" initials="晴人" userId="85a22d17983ddae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17F1"/>
    <a:srgbClr val="EFD9EF"/>
    <a:srgbClr val="FBCCFC"/>
    <a:srgbClr val="005BAC"/>
    <a:srgbClr val="455C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68B222-2BA7-4E62-B9DF-868F4452E7FA}" v="616" dt="2022-08-25T09:47:04.094"/>
    <p1510:client id="{2E762D01-328C-47C1-B1BB-E016649C8522}" v="13" dt="2022-08-26T01:22:30.852"/>
    <p1510:client id="{3435F451-84BB-4F27-8F53-56ACA6F172F8}" v="1940" dt="2022-08-25T14:43:30.470"/>
    <p1510:client id="{4D3C3716-25A1-43B9-83D1-6B2A4C3E0660}" v="1083" dt="2022-08-26T06:37:17.233"/>
    <p1510:client id="{59EC870A-E4C2-4786-ABA1-D02E996F3655}" v="526" dt="2022-08-25T14:02:08.794"/>
    <p1510:client id="{6C33CAA3-355F-4E26-B86D-E6255EA3A086}" v="749" dt="2022-08-25T09:54:35.861"/>
    <p1510:client id="{72773DCE-64D5-44C2-AF17-FAF1F3109E1E}" v="570" dt="2022-08-26T06:58:08.178"/>
    <p1510:client id="{A4A1E401-7C14-400A-B947-7B1EACF0D3CD}" v="41" dt="2022-08-25T08:02:52.400"/>
    <p1510:client id="{A5A80B8F-3673-4E7D-A631-A326827607E5}" v="5805" dt="2022-08-26T07:05:37.518"/>
    <p1510:client id="{D50AAC80-A9BA-4EE5-961A-29A8DD8E0293}" v="58" dt="2022-08-25T08:05:43.195"/>
    <p1510:client id="{EA37DC21-832F-489B-9F7E-01DB425DFBD7}" v="79" dt="2022-08-26T07:01:51.7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5" d="100"/>
          <a:sy n="65" d="100"/>
        </p:scale>
        <p:origin x="85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8/10/relationships/authors" Target="authors.xml"/></Relationships>
</file>

<file path=ppt/comments/modernComment_119_54840E87.xml><?xml version="1.0" encoding="utf-8"?>
<p188:cmLst xmlns:a="http://schemas.openxmlformats.org/drawingml/2006/main" xmlns:r="http://schemas.openxmlformats.org/officeDocument/2006/relationships" xmlns:p188="http://schemas.microsoft.com/office/powerpoint/2018/8/main">
  <p188:cm id="{FB293A3D-0DB3-49F6-B9FE-DB11B36EDAE5}" authorId="{EC1E98BE-6328-2209-6E13-51C0C7E881E8}" created="2022-11-15T16:53:01.936">
    <ac:txMkLst xmlns:ac="http://schemas.microsoft.com/office/drawing/2013/main/command">
      <pc:docMk xmlns:pc="http://schemas.microsoft.com/office/powerpoint/2013/main/command"/>
      <pc:sldMk xmlns:pc="http://schemas.microsoft.com/office/powerpoint/2013/main/command" cId="1417940615" sldId="281"/>
      <ac:spMk id="3" creationId="{6372D843-8201-440F-A800-AC04156619DD}"/>
      <ac:txMk cp="26" len="13">
        <ac:context len="88" hash="349931534"/>
      </ac:txMk>
    </ac:txMkLst>
    <p188:pos x="5171307" y="1558512"/>
    <p188:txBody>
      <a:bodyPr/>
      <a:lstStyle/>
      <a:p>
        <a:r>
          <a:rPr lang="ja-JP" altLang="en-US"/>
          <a:t>今にも壊れてしまいそうな不思議なそれでいて繊細な声をしている。とおもったら芯のある声も出せるのでそこのギャップが素晴らしい、電子音楽が好きな人やボカロ好きには間違えなく刺さるだろう。
男性ボーカル。また、カバーがカバーをしておらず、独特な進行のカバーで全く別の曲を作り上げている点に惹かれました。
皆が知っているかもしれない曲だと、相対性理論のラブずっきゅんやサカナクションのセントレイがあります。</a:t>
        </a:r>
      </a:p>
    </p188:txBody>
  </p188:cm>
</p188:cmLst>
</file>

<file path=ppt/comments/modernComment_12F_6EF30663.xml><?xml version="1.0" encoding="utf-8"?>
<p188:cmLst xmlns:a="http://schemas.openxmlformats.org/drawingml/2006/main" xmlns:r="http://schemas.openxmlformats.org/officeDocument/2006/relationships" xmlns:p188="http://schemas.microsoft.com/office/powerpoint/2018/8/main">
  <p188:cm id="{892B756C-3135-4A3D-B1C5-68D800B40CC9}" authorId="{EC1E98BE-6328-2209-6E13-51C0C7E881E8}" created="2022-11-16T08:04:52.609">
    <ac:txMkLst xmlns:ac="http://schemas.microsoft.com/office/drawing/2013/main/command">
      <pc:docMk xmlns:pc="http://schemas.microsoft.com/office/powerpoint/2013/main/command"/>
      <pc:sldMk xmlns:pc="http://schemas.microsoft.com/office/powerpoint/2013/main/command" cId="1861420643" sldId="303"/>
      <ac:spMk id="3" creationId="{3B89A01E-D56F-5C50-746D-09525516F7B8}"/>
      <ac:txMk cp="46">
        <ac:context len="73" hash="2075624038"/>
      </ac:txMk>
    </ac:txMkLst>
    <p188:pos x="2961290" y="1301909"/>
    <p188:txBody>
      <a:bodyPr/>
      <a:lstStyle/>
      <a:p>
        <a:r>
          <a:rPr lang="ja-JP" altLang="en-US"/>
          <a:t>尊敬するわが上司はEmacs派だった</a:t>
        </a:r>
      </a:p>
    </p188:txBody>
  </p188:cm>
</p188:cmLst>
</file>

<file path=ppt/comments/modernComment_137_32C3D19D.xml><?xml version="1.0" encoding="utf-8"?>
<p188:cmLst xmlns:a="http://schemas.openxmlformats.org/drawingml/2006/main" xmlns:r="http://schemas.openxmlformats.org/officeDocument/2006/relationships" xmlns:p188="http://schemas.microsoft.com/office/powerpoint/2018/8/main">
  <p188:cm id="{0A3FF3A9-D602-4A56-B0C2-21184443EC35}" authorId="{EC1E98BE-6328-2209-6E13-51C0C7E881E8}" created="2022-11-23T16:07:45.557">
    <ac:txMkLst xmlns:ac="http://schemas.microsoft.com/office/drawing/2013/main/command">
      <pc:docMk xmlns:pc="http://schemas.microsoft.com/office/powerpoint/2013/main/command"/>
      <pc:sldMk xmlns:pc="http://schemas.microsoft.com/office/powerpoint/2013/main/command" cId="851693981" sldId="311"/>
      <ac:spMk id="10" creationId="{7C4F2461-ECC3-DE37-E556-7F3CAAA3CCE9}"/>
      <ac:txMk cp="7" len="8">
        <ac:context len="28" hash="2121893842"/>
      </ac:txMk>
    </ac:txMkLst>
    <p188:pos x="4038733" y="284429"/>
    <p188:txBody>
      <a:bodyPr/>
      <a:lstStyle/>
      <a:p>
        <a:r>
          <a:rPr lang="ja-JP" altLang="en-US"/>
          <a:t>綿引とデザイン性は水と油。同理由でnotionが使いこなせなかった</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91508-8523-4675-A727-15C28D9BDBAF}" type="datetimeFigureOut">
              <a:rPr kumimoji="1" lang="ja-JP" altLang="en-US" smtClean="0"/>
              <a:t>2022/11/24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B892A-EA1A-4B4A-90CF-EF727D212C29}" type="slidenum">
              <a:rPr kumimoji="1" lang="ja-JP" altLang="en-US" smtClean="0"/>
              <a:t>‹#›</a:t>
            </a:fld>
            <a:endParaRPr kumimoji="1" lang="ja-JP" altLang="en-US"/>
          </a:p>
        </p:txBody>
      </p:sp>
    </p:spTree>
    <p:extLst>
      <p:ext uri="{BB962C8B-B14F-4D97-AF65-F5344CB8AC3E}">
        <p14:creationId xmlns:p14="http://schemas.microsoft.com/office/powerpoint/2010/main" val="18302842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5BB892A-EA1A-4B4A-90CF-EF727D212C29}" type="slidenum">
              <a:rPr kumimoji="1" lang="ja-JP" altLang="en-US" smtClean="0"/>
              <a:t>2</a:t>
            </a:fld>
            <a:endParaRPr kumimoji="1" lang="ja-JP" altLang="en-US"/>
          </a:p>
        </p:txBody>
      </p:sp>
    </p:spTree>
    <p:extLst>
      <p:ext uri="{BB962C8B-B14F-4D97-AF65-F5344CB8AC3E}">
        <p14:creationId xmlns:p14="http://schemas.microsoft.com/office/powerpoint/2010/main" val="2905533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5BB892A-EA1A-4B4A-90CF-EF727D212C29}" type="slidenum">
              <a:rPr kumimoji="1" lang="ja-JP" altLang="en-US" smtClean="0"/>
              <a:t>13</a:t>
            </a:fld>
            <a:endParaRPr kumimoji="1" lang="ja-JP" altLang="en-US"/>
          </a:p>
        </p:txBody>
      </p:sp>
    </p:spTree>
    <p:extLst>
      <p:ext uri="{BB962C8B-B14F-4D97-AF65-F5344CB8AC3E}">
        <p14:creationId xmlns:p14="http://schemas.microsoft.com/office/powerpoint/2010/main" val="58297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5BB892A-EA1A-4B4A-90CF-EF727D212C29}" type="slidenum">
              <a:rPr kumimoji="1" lang="ja-JP" altLang="en-US" smtClean="0"/>
              <a:t>17</a:t>
            </a:fld>
            <a:endParaRPr kumimoji="1" lang="ja-JP" altLang="en-US"/>
          </a:p>
        </p:txBody>
      </p:sp>
    </p:spTree>
    <p:extLst>
      <p:ext uri="{BB962C8B-B14F-4D97-AF65-F5344CB8AC3E}">
        <p14:creationId xmlns:p14="http://schemas.microsoft.com/office/powerpoint/2010/main" val="544152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873F26-0A8F-7A97-F47D-F513D57EE8F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12357B4-DD73-E7D0-8296-DB68476B88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ABA75E2-D26E-9CC5-E2B6-54AA6F02E027}"/>
              </a:ext>
            </a:extLst>
          </p:cNvPr>
          <p:cNvSpPr>
            <a:spLocks noGrp="1"/>
          </p:cNvSpPr>
          <p:nvPr>
            <p:ph type="dt" sz="half" idx="10"/>
          </p:nvPr>
        </p:nvSpPr>
        <p:spPr/>
        <p:txBody>
          <a:bodyPr/>
          <a:lstStyle/>
          <a:p>
            <a:fld id="{7E7470A9-DBDB-4324-B89E-63E1179697E0}" type="datetime1">
              <a:rPr kumimoji="1" lang="ja-JP" altLang="en-US" smtClean="0"/>
              <a:t>2022/11/24</a:t>
            </a:fld>
            <a:endParaRPr kumimoji="1" lang="ja-JP" altLang="en-US"/>
          </a:p>
        </p:txBody>
      </p:sp>
      <p:sp>
        <p:nvSpPr>
          <p:cNvPr id="5" name="フッター プレースホルダー 4">
            <a:extLst>
              <a:ext uri="{FF2B5EF4-FFF2-40B4-BE49-F238E27FC236}">
                <a16:creationId xmlns:a16="http://schemas.microsoft.com/office/drawing/2014/main" id="{4DC5DC69-7EC6-6398-C42D-A51573C8B2C4}"/>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5">
            <a:extLst>
              <a:ext uri="{FF2B5EF4-FFF2-40B4-BE49-F238E27FC236}">
                <a16:creationId xmlns:a16="http://schemas.microsoft.com/office/drawing/2014/main" id="{202B3C4B-9C47-9773-B5BC-31BAB00A3CD9}"/>
              </a:ext>
            </a:extLst>
          </p:cNvPr>
          <p:cNvSpPr>
            <a:spLocks noGrp="1"/>
          </p:cNvSpPr>
          <p:nvPr>
            <p:ph type="sldNum" sz="quarter" idx="12"/>
          </p:nvPr>
        </p:nvSpPr>
        <p:spPr>
          <a:xfrm>
            <a:off x="9340734" y="6442115"/>
            <a:ext cx="2743200" cy="365125"/>
          </a:xfrm>
        </p:spPr>
        <p:txBody>
          <a:bodyPr/>
          <a:lstStyle/>
          <a:p>
            <a:fld id="{FC307D73-0BA7-4A23-8047-362A84C3D7F3}" type="slidenum">
              <a:rPr kumimoji="1" lang="ja-JP" altLang="en-US" smtClean="0"/>
              <a:t>‹#›</a:t>
            </a:fld>
            <a:endParaRPr kumimoji="1" lang="ja-JP" altLang="en-US"/>
          </a:p>
        </p:txBody>
      </p:sp>
    </p:spTree>
    <p:extLst>
      <p:ext uri="{BB962C8B-B14F-4D97-AF65-F5344CB8AC3E}">
        <p14:creationId xmlns:p14="http://schemas.microsoft.com/office/powerpoint/2010/main" val="4146846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4819F3-DDAF-F6B0-2DAD-2E513CEE836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AAD4CE5-D2B6-0117-3133-B88C05F6E21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35A5A1-B5D8-E56B-E9EF-87D9D7806792}"/>
              </a:ext>
            </a:extLst>
          </p:cNvPr>
          <p:cNvSpPr>
            <a:spLocks noGrp="1"/>
          </p:cNvSpPr>
          <p:nvPr>
            <p:ph type="dt" sz="half" idx="10"/>
          </p:nvPr>
        </p:nvSpPr>
        <p:spPr/>
        <p:txBody>
          <a:bodyPr/>
          <a:lstStyle/>
          <a:p>
            <a:fld id="{61DCBFAA-FBF8-4936-8ABC-7E741188A42D}" type="datetime1">
              <a:rPr kumimoji="1" lang="ja-JP" altLang="en-US" smtClean="0"/>
              <a:t>2022/11/24</a:t>
            </a:fld>
            <a:endParaRPr kumimoji="1" lang="ja-JP" altLang="en-US"/>
          </a:p>
        </p:txBody>
      </p:sp>
      <p:sp>
        <p:nvSpPr>
          <p:cNvPr id="5" name="フッター プレースホルダー 4">
            <a:extLst>
              <a:ext uri="{FF2B5EF4-FFF2-40B4-BE49-F238E27FC236}">
                <a16:creationId xmlns:a16="http://schemas.microsoft.com/office/drawing/2014/main" id="{8DE7ADDC-9CFA-675C-49E4-0E2CB24A2876}"/>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88C0F2A-AF3B-D830-BCAF-2BFC6BD991F5}"/>
              </a:ext>
            </a:extLst>
          </p:cNvPr>
          <p:cNvSpPr>
            <a:spLocks noGrp="1"/>
          </p:cNvSpPr>
          <p:nvPr>
            <p:ph type="sldNum" sz="quarter" idx="12"/>
          </p:nvPr>
        </p:nvSpPr>
        <p:spPr/>
        <p:txBody>
          <a:bodyPr/>
          <a:lstStyle/>
          <a:p>
            <a:fld id="{FC307D73-0BA7-4A23-8047-362A84C3D7F3}" type="slidenum">
              <a:rPr kumimoji="1" lang="ja-JP" altLang="en-US" smtClean="0"/>
              <a:t>‹#›</a:t>
            </a:fld>
            <a:endParaRPr kumimoji="1" lang="ja-JP" altLang="en-US"/>
          </a:p>
        </p:txBody>
      </p:sp>
    </p:spTree>
    <p:extLst>
      <p:ext uri="{BB962C8B-B14F-4D97-AF65-F5344CB8AC3E}">
        <p14:creationId xmlns:p14="http://schemas.microsoft.com/office/powerpoint/2010/main" val="3913635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0B46451-A55D-ADCB-1582-1C98B59680F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79E4651-7690-7305-8F70-6FC1800E3C7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537CB44-9A83-AB96-70DC-ED7516D26A5B}"/>
              </a:ext>
            </a:extLst>
          </p:cNvPr>
          <p:cNvSpPr>
            <a:spLocks noGrp="1"/>
          </p:cNvSpPr>
          <p:nvPr>
            <p:ph type="dt" sz="half" idx="10"/>
          </p:nvPr>
        </p:nvSpPr>
        <p:spPr/>
        <p:txBody>
          <a:bodyPr/>
          <a:lstStyle/>
          <a:p>
            <a:fld id="{6C509418-FE4D-42A5-896D-EDECD11E87C4}" type="datetime1">
              <a:rPr kumimoji="1" lang="ja-JP" altLang="en-US" smtClean="0"/>
              <a:t>2022/11/24</a:t>
            </a:fld>
            <a:endParaRPr kumimoji="1" lang="ja-JP" altLang="en-US"/>
          </a:p>
        </p:txBody>
      </p:sp>
      <p:sp>
        <p:nvSpPr>
          <p:cNvPr id="5" name="フッター プレースホルダー 4">
            <a:extLst>
              <a:ext uri="{FF2B5EF4-FFF2-40B4-BE49-F238E27FC236}">
                <a16:creationId xmlns:a16="http://schemas.microsoft.com/office/drawing/2014/main" id="{F514C3DC-7FBD-0C66-4745-E64832D4E2F5}"/>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61EA72-0F9D-B49D-BAA5-4C3FDB392EEF}"/>
              </a:ext>
            </a:extLst>
          </p:cNvPr>
          <p:cNvSpPr>
            <a:spLocks noGrp="1"/>
          </p:cNvSpPr>
          <p:nvPr>
            <p:ph type="sldNum" sz="quarter" idx="12"/>
          </p:nvPr>
        </p:nvSpPr>
        <p:spPr/>
        <p:txBody>
          <a:bodyPr/>
          <a:lstStyle/>
          <a:p>
            <a:fld id="{FC307D73-0BA7-4A23-8047-362A84C3D7F3}" type="slidenum">
              <a:rPr kumimoji="1" lang="ja-JP" altLang="en-US" smtClean="0"/>
              <a:t>‹#›</a:t>
            </a:fld>
            <a:endParaRPr kumimoji="1" lang="ja-JP" altLang="en-US"/>
          </a:p>
        </p:txBody>
      </p:sp>
    </p:spTree>
    <p:extLst>
      <p:ext uri="{BB962C8B-B14F-4D97-AF65-F5344CB8AC3E}">
        <p14:creationId xmlns:p14="http://schemas.microsoft.com/office/powerpoint/2010/main" val="2592659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3FE034-A806-93F1-061B-CAB69609E8A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4B446E4-FC8A-BCC1-7EAF-C52DE191CD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96B8072-4119-C14A-9498-403065FE8060}"/>
              </a:ext>
            </a:extLst>
          </p:cNvPr>
          <p:cNvSpPr>
            <a:spLocks noGrp="1"/>
          </p:cNvSpPr>
          <p:nvPr>
            <p:ph type="dt" sz="half" idx="10"/>
          </p:nvPr>
        </p:nvSpPr>
        <p:spPr/>
        <p:txBody>
          <a:bodyPr/>
          <a:lstStyle/>
          <a:p>
            <a:fld id="{99A808CA-32BE-4651-B227-758F2B7CEF47}" type="datetime1">
              <a:rPr kumimoji="1" lang="ja-JP" altLang="en-US" smtClean="0"/>
              <a:t>2022/11/24</a:t>
            </a:fld>
            <a:endParaRPr kumimoji="1" lang="ja-JP" altLang="en-US"/>
          </a:p>
        </p:txBody>
      </p:sp>
      <p:sp>
        <p:nvSpPr>
          <p:cNvPr id="5" name="フッター プレースホルダー 4">
            <a:extLst>
              <a:ext uri="{FF2B5EF4-FFF2-40B4-BE49-F238E27FC236}">
                <a16:creationId xmlns:a16="http://schemas.microsoft.com/office/drawing/2014/main" id="{91B060CB-670D-4C10-67AC-9048FB1811E8}"/>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7367593-0047-D7D4-47F8-1874B4020B46}"/>
              </a:ext>
            </a:extLst>
          </p:cNvPr>
          <p:cNvSpPr>
            <a:spLocks noGrp="1"/>
          </p:cNvSpPr>
          <p:nvPr>
            <p:ph type="sldNum" sz="quarter" idx="12"/>
          </p:nvPr>
        </p:nvSpPr>
        <p:spPr/>
        <p:txBody>
          <a:bodyPr/>
          <a:lstStyle/>
          <a:p>
            <a:fld id="{FC307D73-0BA7-4A23-8047-362A84C3D7F3}" type="slidenum">
              <a:rPr kumimoji="1" lang="ja-JP" altLang="en-US" smtClean="0"/>
              <a:t>‹#›</a:t>
            </a:fld>
            <a:endParaRPr kumimoji="1" lang="ja-JP" altLang="en-US"/>
          </a:p>
        </p:txBody>
      </p:sp>
    </p:spTree>
    <p:extLst>
      <p:ext uri="{BB962C8B-B14F-4D97-AF65-F5344CB8AC3E}">
        <p14:creationId xmlns:p14="http://schemas.microsoft.com/office/powerpoint/2010/main" val="4237041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0A7930-F79A-313B-FAD6-2C2EC82345A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9423D9D-C93E-D341-629C-DAFC1664D8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25D78A9-0100-6A42-37BA-F564FAD47D97}"/>
              </a:ext>
            </a:extLst>
          </p:cNvPr>
          <p:cNvSpPr>
            <a:spLocks noGrp="1"/>
          </p:cNvSpPr>
          <p:nvPr>
            <p:ph type="dt" sz="half" idx="10"/>
          </p:nvPr>
        </p:nvSpPr>
        <p:spPr/>
        <p:txBody>
          <a:bodyPr/>
          <a:lstStyle/>
          <a:p>
            <a:fld id="{6519140D-715C-4E36-9C77-750DA5CC52A2}" type="datetime1">
              <a:rPr kumimoji="1" lang="ja-JP" altLang="en-US" smtClean="0"/>
              <a:t>2022/11/24</a:t>
            </a:fld>
            <a:endParaRPr kumimoji="1" lang="ja-JP" altLang="en-US"/>
          </a:p>
        </p:txBody>
      </p:sp>
      <p:sp>
        <p:nvSpPr>
          <p:cNvPr id="5" name="フッター プレースホルダー 4">
            <a:extLst>
              <a:ext uri="{FF2B5EF4-FFF2-40B4-BE49-F238E27FC236}">
                <a16:creationId xmlns:a16="http://schemas.microsoft.com/office/drawing/2014/main" id="{4BDC2530-5E7F-E522-7B76-C149BCD37A0F}"/>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87ACF3B-D852-4E98-A173-D66CB429E5E7}"/>
              </a:ext>
            </a:extLst>
          </p:cNvPr>
          <p:cNvSpPr>
            <a:spLocks noGrp="1"/>
          </p:cNvSpPr>
          <p:nvPr>
            <p:ph type="sldNum" sz="quarter" idx="12"/>
          </p:nvPr>
        </p:nvSpPr>
        <p:spPr/>
        <p:txBody>
          <a:bodyPr/>
          <a:lstStyle/>
          <a:p>
            <a:fld id="{FC307D73-0BA7-4A23-8047-362A84C3D7F3}" type="slidenum">
              <a:rPr kumimoji="1" lang="ja-JP" altLang="en-US" smtClean="0"/>
              <a:t>‹#›</a:t>
            </a:fld>
            <a:endParaRPr kumimoji="1" lang="ja-JP" altLang="en-US"/>
          </a:p>
        </p:txBody>
      </p:sp>
    </p:spTree>
    <p:extLst>
      <p:ext uri="{BB962C8B-B14F-4D97-AF65-F5344CB8AC3E}">
        <p14:creationId xmlns:p14="http://schemas.microsoft.com/office/powerpoint/2010/main" val="534003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1E580B-0C80-11DA-90D4-05A97CCA34F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1D741F-7992-1661-2843-E112B46F4DE0}"/>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8D94EB8-41B8-9C0D-3023-002037D754F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40E342C-580C-E736-4226-CDDD8E27A064}"/>
              </a:ext>
            </a:extLst>
          </p:cNvPr>
          <p:cNvSpPr>
            <a:spLocks noGrp="1"/>
          </p:cNvSpPr>
          <p:nvPr>
            <p:ph type="dt" sz="half" idx="10"/>
          </p:nvPr>
        </p:nvSpPr>
        <p:spPr/>
        <p:txBody>
          <a:bodyPr/>
          <a:lstStyle/>
          <a:p>
            <a:fld id="{2A4B4013-3242-4525-B328-AE5FD90F36A3}" type="datetime1">
              <a:rPr kumimoji="1" lang="ja-JP" altLang="en-US" smtClean="0"/>
              <a:t>2022/11/24</a:t>
            </a:fld>
            <a:endParaRPr kumimoji="1" lang="ja-JP" altLang="en-US"/>
          </a:p>
        </p:txBody>
      </p:sp>
      <p:sp>
        <p:nvSpPr>
          <p:cNvPr id="6" name="フッター プレースホルダー 5">
            <a:extLst>
              <a:ext uri="{FF2B5EF4-FFF2-40B4-BE49-F238E27FC236}">
                <a16:creationId xmlns:a16="http://schemas.microsoft.com/office/drawing/2014/main" id="{6B061776-E480-CEBC-9A17-9549A838210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B0BE28-C906-22A5-AB65-0342FBA99CBC}"/>
              </a:ext>
            </a:extLst>
          </p:cNvPr>
          <p:cNvSpPr>
            <a:spLocks noGrp="1"/>
          </p:cNvSpPr>
          <p:nvPr>
            <p:ph type="sldNum" sz="quarter" idx="12"/>
          </p:nvPr>
        </p:nvSpPr>
        <p:spPr/>
        <p:txBody>
          <a:bodyPr/>
          <a:lstStyle/>
          <a:p>
            <a:fld id="{FC307D73-0BA7-4A23-8047-362A84C3D7F3}" type="slidenum">
              <a:rPr kumimoji="1" lang="ja-JP" altLang="en-US" smtClean="0"/>
              <a:t>‹#›</a:t>
            </a:fld>
            <a:endParaRPr kumimoji="1" lang="ja-JP" altLang="en-US"/>
          </a:p>
        </p:txBody>
      </p:sp>
    </p:spTree>
    <p:extLst>
      <p:ext uri="{BB962C8B-B14F-4D97-AF65-F5344CB8AC3E}">
        <p14:creationId xmlns:p14="http://schemas.microsoft.com/office/powerpoint/2010/main" val="4085037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A6CE5-84F1-C69D-2336-5F8876A7E6B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7D674E7-ACCB-F6AF-988D-9A190ACC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91F0390-FCAF-581D-25F6-DCE433F08AC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1652EEF-3DC6-BABB-0EE7-E2E7EB75B2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3F1D73-0709-67C1-0020-DC72D3199DC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0B20273-B219-0054-25E5-756F81197C52}"/>
              </a:ext>
            </a:extLst>
          </p:cNvPr>
          <p:cNvSpPr>
            <a:spLocks noGrp="1"/>
          </p:cNvSpPr>
          <p:nvPr>
            <p:ph type="dt" sz="half" idx="10"/>
          </p:nvPr>
        </p:nvSpPr>
        <p:spPr/>
        <p:txBody>
          <a:bodyPr/>
          <a:lstStyle/>
          <a:p>
            <a:fld id="{427A56A9-7F0A-4FBD-856D-C27EB2B225DC}" type="datetime1">
              <a:rPr kumimoji="1" lang="ja-JP" altLang="en-US" smtClean="0"/>
              <a:t>2022/11/24</a:t>
            </a:fld>
            <a:endParaRPr kumimoji="1" lang="ja-JP" altLang="en-US"/>
          </a:p>
        </p:txBody>
      </p:sp>
      <p:sp>
        <p:nvSpPr>
          <p:cNvPr id="8" name="フッター プレースホルダー 7">
            <a:extLst>
              <a:ext uri="{FF2B5EF4-FFF2-40B4-BE49-F238E27FC236}">
                <a16:creationId xmlns:a16="http://schemas.microsoft.com/office/drawing/2014/main" id="{80D0C683-B804-E74B-AE52-41E538640BF5}"/>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AD43606-ACD2-4749-9C15-F751187DDC38}"/>
              </a:ext>
            </a:extLst>
          </p:cNvPr>
          <p:cNvSpPr>
            <a:spLocks noGrp="1"/>
          </p:cNvSpPr>
          <p:nvPr>
            <p:ph type="sldNum" sz="quarter" idx="12"/>
          </p:nvPr>
        </p:nvSpPr>
        <p:spPr/>
        <p:txBody>
          <a:bodyPr/>
          <a:lstStyle/>
          <a:p>
            <a:fld id="{FC307D73-0BA7-4A23-8047-362A84C3D7F3}" type="slidenum">
              <a:rPr kumimoji="1" lang="ja-JP" altLang="en-US" smtClean="0"/>
              <a:t>‹#›</a:t>
            </a:fld>
            <a:endParaRPr kumimoji="1" lang="ja-JP" altLang="en-US"/>
          </a:p>
        </p:txBody>
      </p:sp>
    </p:spTree>
    <p:extLst>
      <p:ext uri="{BB962C8B-B14F-4D97-AF65-F5344CB8AC3E}">
        <p14:creationId xmlns:p14="http://schemas.microsoft.com/office/powerpoint/2010/main" val="3098209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7BDE1D-F449-7F15-8FE6-A5B4F4D9BDB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0BCFC3D-3914-8032-BEE4-5229F13A291D}"/>
              </a:ext>
            </a:extLst>
          </p:cNvPr>
          <p:cNvSpPr>
            <a:spLocks noGrp="1"/>
          </p:cNvSpPr>
          <p:nvPr>
            <p:ph type="dt" sz="half" idx="10"/>
          </p:nvPr>
        </p:nvSpPr>
        <p:spPr/>
        <p:txBody>
          <a:bodyPr/>
          <a:lstStyle/>
          <a:p>
            <a:fld id="{66BABC56-5F90-4284-A668-0574D501DBE8}" type="datetime1">
              <a:rPr kumimoji="1" lang="ja-JP" altLang="en-US" smtClean="0"/>
              <a:t>2022/11/24</a:t>
            </a:fld>
            <a:endParaRPr kumimoji="1" lang="ja-JP" altLang="en-US"/>
          </a:p>
        </p:txBody>
      </p:sp>
      <p:sp>
        <p:nvSpPr>
          <p:cNvPr id="4" name="フッター プレースホルダー 3">
            <a:extLst>
              <a:ext uri="{FF2B5EF4-FFF2-40B4-BE49-F238E27FC236}">
                <a16:creationId xmlns:a16="http://schemas.microsoft.com/office/drawing/2014/main" id="{6BA6BDB6-604F-A969-8A48-37967D332812}"/>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7BB0789-0F66-6501-D530-B2049541A0D1}"/>
              </a:ext>
            </a:extLst>
          </p:cNvPr>
          <p:cNvSpPr>
            <a:spLocks noGrp="1"/>
          </p:cNvSpPr>
          <p:nvPr>
            <p:ph type="sldNum" sz="quarter" idx="12"/>
          </p:nvPr>
        </p:nvSpPr>
        <p:spPr/>
        <p:txBody>
          <a:bodyPr/>
          <a:lstStyle/>
          <a:p>
            <a:fld id="{FC307D73-0BA7-4A23-8047-362A84C3D7F3}" type="slidenum">
              <a:rPr kumimoji="1" lang="ja-JP" altLang="en-US" smtClean="0"/>
              <a:t>‹#›</a:t>
            </a:fld>
            <a:endParaRPr kumimoji="1" lang="ja-JP" altLang="en-US"/>
          </a:p>
        </p:txBody>
      </p:sp>
    </p:spTree>
    <p:extLst>
      <p:ext uri="{BB962C8B-B14F-4D97-AF65-F5344CB8AC3E}">
        <p14:creationId xmlns:p14="http://schemas.microsoft.com/office/powerpoint/2010/main" val="745997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47DF90B-5CD4-37D0-4475-7EC5B5A8A9DC}"/>
              </a:ext>
            </a:extLst>
          </p:cNvPr>
          <p:cNvSpPr>
            <a:spLocks noGrp="1"/>
          </p:cNvSpPr>
          <p:nvPr>
            <p:ph type="dt" sz="half" idx="10"/>
          </p:nvPr>
        </p:nvSpPr>
        <p:spPr/>
        <p:txBody>
          <a:bodyPr/>
          <a:lstStyle/>
          <a:p>
            <a:fld id="{1BF4698A-71DC-474D-9233-BA37C7A39F27}" type="datetime1">
              <a:rPr kumimoji="1" lang="ja-JP" altLang="en-US" smtClean="0"/>
              <a:t>2022/11/24</a:t>
            </a:fld>
            <a:endParaRPr kumimoji="1" lang="ja-JP" altLang="en-US"/>
          </a:p>
        </p:txBody>
      </p:sp>
      <p:sp>
        <p:nvSpPr>
          <p:cNvPr id="3" name="フッター プレースホルダー 2">
            <a:extLst>
              <a:ext uri="{FF2B5EF4-FFF2-40B4-BE49-F238E27FC236}">
                <a16:creationId xmlns:a16="http://schemas.microsoft.com/office/drawing/2014/main" id="{86128E21-720A-C610-5DE8-4378903F30A2}"/>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F6E93BD-331E-3FF3-219C-8A87C2A2B095}"/>
              </a:ext>
            </a:extLst>
          </p:cNvPr>
          <p:cNvSpPr>
            <a:spLocks noGrp="1"/>
          </p:cNvSpPr>
          <p:nvPr>
            <p:ph type="sldNum" sz="quarter" idx="12"/>
          </p:nvPr>
        </p:nvSpPr>
        <p:spPr/>
        <p:txBody>
          <a:bodyPr/>
          <a:lstStyle/>
          <a:p>
            <a:fld id="{FC307D73-0BA7-4A23-8047-362A84C3D7F3}" type="slidenum">
              <a:rPr kumimoji="1" lang="ja-JP" altLang="en-US" smtClean="0"/>
              <a:t>‹#›</a:t>
            </a:fld>
            <a:endParaRPr kumimoji="1" lang="ja-JP" altLang="en-US"/>
          </a:p>
        </p:txBody>
      </p:sp>
    </p:spTree>
    <p:extLst>
      <p:ext uri="{BB962C8B-B14F-4D97-AF65-F5344CB8AC3E}">
        <p14:creationId xmlns:p14="http://schemas.microsoft.com/office/powerpoint/2010/main" val="3452930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9EED4-7825-97EF-DBBC-EDDEA66FB11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67EC184-A6A2-291D-B556-546CA528E9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0BDF1D5-5267-5640-137A-FECF6F76B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5B3BCB4-E6D3-8C0B-D371-C423E9DDDFF9}"/>
              </a:ext>
            </a:extLst>
          </p:cNvPr>
          <p:cNvSpPr>
            <a:spLocks noGrp="1"/>
          </p:cNvSpPr>
          <p:nvPr>
            <p:ph type="dt" sz="half" idx="10"/>
          </p:nvPr>
        </p:nvSpPr>
        <p:spPr/>
        <p:txBody>
          <a:bodyPr/>
          <a:lstStyle/>
          <a:p>
            <a:fld id="{EAEDB107-A0EF-4672-86AF-4BB865753091}" type="datetime1">
              <a:rPr kumimoji="1" lang="ja-JP" altLang="en-US" smtClean="0"/>
              <a:t>2022/11/24</a:t>
            </a:fld>
            <a:endParaRPr kumimoji="1" lang="ja-JP" altLang="en-US"/>
          </a:p>
        </p:txBody>
      </p:sp>
      <p:sp>
        <p:nvSpPr>
          <p:cNvPr id="6" name="フッター プレースホルダー 5">
            <a:extLst>
              <a:ext uri="{FF2B5EF4-FFF2-40B4-BE49-F238E27FC236}">
                <a16:creationId xmlns:a16="http://schemas.microsoft.com/office/drawing/2014/main" id="{4777BBEC-4AF3-614B-D6A3-27F29ACE5C8D}"/>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519AC5-B8F2-6BB6-6448-96BE3A6191C9}"/>
              </a:ext>
            </a:extLst>
          </p:cNvPr>
          <p:cNvSpPr>
            <a:spLocks noGrp="1"/>
          </p:cNvSpPr>
          <p:nvPr>
            <p:ph type="sldNum" sz="quarter" idx="12"/>
          </p:nvPr>
        </p:nvSpPr>
        <p:spPr/>
        <p:txBody>
          <a:bodyPr/>
          <a:lstStyle/>
          <a:p>
            <a:fld id="{FC307D73-0BA7-4A23-8047-362A84C3D7F3}" type="slidenum">
              <a:rPr kumimoji="1" lang="ja-JP" altLang="en-US" smtClean="0"/>
              <a:t>‹#›</a:t>
            </a:fld>
            <a:endParaRPr kumimoji="1" lang="ja-JP" altLang="en-US"/>
          </a:p>
        </p:txBody>
      </p:sp>
    </p:spTree>
    <p:extLst>
      <p:ext uri="{BB962C8B-B14F-4D97-AF65-F5344CB8AC3E}">
        <p14:creationId xmlns:p14="http://schemas.microsoft.com/office/powerpoint/2010/main" val="877112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EFC21A-7DF9-0C42-C646-2642D50C27B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EE6CD88-92C9-6187-8C7F-BF14236010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2E195CE-2731-876D-3520-3C38AD536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0C85988-D4C9-71BC-3FF2-87D65624FE74}"/>
              </a:ext>
            </a:extLst>
          </p:cNvPr>
          <p:cNvSpPr>
            <a:spLocks noGrp="1"/>
          </p:cNvSpPr>
          <p:nvPr>
            <p:ph type="dt" sz="half" idx="10"/>
          </p:nvPr>
        </p:nvSpPr>
        <p:spPr/>
        <p:txBody>
          <a:bodyPr/>
          <a:lstStyle/>
          <a:p>
            <a:fld id="{69CE6A16-8E0B-458A-950A-653FE9112BFA}" type="datetime1">
              <a:rPr kumimoji="1" lang="ja-JP" altLang="en-US" smtClean="0"/>
              <a:t>2022/11/24</a:t>
            </a:fld>
            <a:endParaRPr kumimoji="1" lang="ja-JP" altLang="en-US"/>
          </a:p>
        </p:txBody>
      </p:sp>
      <p:sp>
        <p:nvSpPr>
          <p:cNvPr id="6" name="フッター プレースホルダー 5">
            <a:extLst>
              <a:ext uri="{FF2B5EF4-FFF2-40B4-BE49-F238E27FC236}">
                <a16:creationId xmlns:a16="http://schemas.microsoft.com/office/drawing/2014/main" id="{3B863950-81C4-A584-1849-1C67583E8CF9}"/>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65B2D63-9093-0390-80ED-ADEB4F419906}"/>
              </a:ext>
            </a:extLst>
          </p:cNvPr>
          <p:cNvSpPr>
            <a:spLocks noGrp="1"/>
          </p:cNvSpPr>
          <p:nvPr>
            <p:ph type="sldNum" sz="quarter" idx="12"/>
          </p:nvPr>
        </p:nvSpPr>
        <p:spPr/>
        <p:txBody>
          <a:bodyPr/>
          <a:lstStyle/>
          <a:p>
            <a:fld id="{FC307D73-0BA7-4A23-8047-362A84C3D7F3}" type="slidenum">
              <a:rPr kumimoji="1" lang="ja-JP" altLang="en-US" smtClean="0"/>
              <a:t>‹#›</a:t>
            </a:fld>
            <a:endParaRPr kumimoji="1" lang="ja-JP" altLang="en-US"/>
          </a:p>
        </p:txBody>
      </p:sp>
    </p:spTree>
    <p:extLst>
      <p:ext uri="{BB962C8B-B14F-4D97-AF65-F5344CB8AC3E}">
        <p14:creationId xmlns:p14="http://schemas.microsoft.com/office/powerpoint/2010/main" val="962926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9182411C-5123-8B62-C092-C1DB20037C87}"/>
              </a:ext>
            </a:extLst>
          </p:cNvPr>
          <p:cNvSpPr/>
          <p:nvPr userDrawn="1"/>
        </p:nvSpPr>
        <p:spPr>
          <a:xfrm>
            <a:off x="0" y="6424610"/>
            <a:ext cx="12192000" cy="433389"/>
          </a:xfrm>
          <a:prstGeom prst="rect">
            <a:avLst/>
          </a:prstGeom>
          <a:solidFill>
            <a:srgbClr val="005B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a:extLst>
              <a:ext uri="{FF2B5EF4-FFF2-40B4-BE49-F238E27FC236}">
                <a16:creationId xmlns:a16="http://schemas.microsoft.com/office/drawing/2014/main" id="{4F9F6665-9E25-D69C-AE5F-9FA819D83200}"/>
              </a:ext>
            </a:extLst>
          </p:cNvPr>
          <p:cNvSpPr>
            <a:spLocks noGrp="1"/>
          </p:cNvSpPr>
          <p:nvPr>
            <p:ph type="title"/>
          </p:nvPr>
        </p:nvSpPr>
        <p:spPr>
          <a:xfrm>
            <a:off x="514003" y="25241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827964-E549-9DB5-9D70-EBF086B6018E}"/>
              </a:ext>
            </a:extLst>
          </p:cNvPr>
          <p:cNvSpPr>
            <a:spLocks noGrp="1"/>
          </p:cNvSpPr>
          <p:nvPr>
            <p:ph type="body" idx="1"/>
          </p:nvPr>
        </p:nvSpPr>
        <p:spPr>
          <a:xfrm>
            <a:off x="838200" y="1646243"/>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0476AFD-3D12-43E1-9E6F-E4E49CA2FD14}"/>
              </a:ext>
            </a:extLst>
          </p:cNvPr>
          <p:cNvSpPr>
            <a:spLocks noGrp="1"/>
          </p:cNvSpPr>
          <p:nvPr>
            <p:ph type="dt" sz="half" idx="2"/>
          </p:nvPr>
        </p:nvSpPr>
        <p:spPr>
          <a:xfrm>
            <a:off x="0" y="6492875"/>
            <a:ext cx="2743200" cy="365125"/>
          </a:xfrm>
          <a:prstGeom prst="rect">
            <a:avLst/>
          </a:prstGeom>
        </p:spPr>
        <p:txBody>
          <a:bodyPr vert="horz" lIns="91440" tIns="45720" rIns="91440" bIns="45720" rtlCol="0" anchor="ctr"/>
          <a:lstStyle>
            <a:lvl1pPr algn="l">
              <a:defRPr sz="1200">
                <a:solidFill>
                  <a:schemeClr val="bg1"/>
                </a:solidFill>
              </a:defRPr>
            </a:lvl1pPr>
          </a:lstStyle>
          <a:p>
            <a:fld id="{A5C46171-F63D-4DC7-BC2D-07888CFA41FB}" type="datetime1">
              <a:rPr lang="ja-JP" altLang="en-US" smtClean="0"/>
              <a:pPr/>
              <a:t>2022/11/24</a:t>
            </a:fld>
            <a:endParaRPr lang="ja-JP" altLang="en-US"/>
          </a:p>
        </p:txBody>
      </p:sp>
      <p:sp>
        <p:nvSpPr>
          <p:cNvPr id="6" name="スライド番号プレースホルダー 5">
            <a:extLst>
              <a:ext uri="{FF2B5EF4-FFF2-40B4-BE49-F238E27FC236}">
                <a16:creationId xmlns:a16="http://schemas.microsoft.com/office/drawing/2014/main" id="{89DC1EE7-EFC2-43DA-0772-BEB6C7D99471}"/>
              </a:ext>
            </a:extLst>
          </p:cNvPr>
          <p:cNvSpPr>
            <a:spLocks noGrp="1"/>
          </p:cNvSpPr>
          <p:nvPr>
            <p:ph type="sldNum" sz="quarter" idx="4"/>
          </p:nvPr>
        </p:nvSpPr>
        <p:spPr>
          <a:xfrm>
            <a:off x="9340734" y="6458741"/>
            <a:ext cx="2743200" cy="365125"/>
          </a:xfrm>
          <a:prstGeom prst="rect">
            <a:avLst/>
          </a:prstGeom>
        </p:spPr>
        <p:txBody>
          <a:bodyPr vert="horz" lIns="91440" tIns="45720" rIns="91440" bIns="45720" rtlCol="0" anchor="ctr"/>
          <a:lstStyle>
            <a:lvl1pPr algn="r">
              <a:defRPr sz="1600">
                <a:solidFill>
                  <a:schemeClr val="bg1"/>
                </a:solidFill>
              </a:defRPr>
            </a:lvl1pPr>
          </a:lstStyle>
          <a:p>
            <a:fld id="{FC307D73-0BA7-4A23-8047-362A84C3D7F3}" type="slidenum">
              <a:rPr lang="ja-JP" altLang="en-US" smtClean="0"/>
              <a:pPr/>
              <a:t>‹#›</a:t>
            </a:fld>
            <a:endParaRPr lang="ja-JP" altLang="en-US"/>
          </a:p>
        </p:txBody>
      </p:sp>
      <p:pic>
        <p:nvPicPr>
          <p:cNvPr id="5" name="図 4" descr="アイコン&#10;&#10;自動的に生成された説明">
            <a:extLst>
              <a:ext uri="{FF2B5EF4-FFF2-40B4-BE49-F238E27FC236}">
                <a16:creationId xmlns:a16="http://schemas.microsoft.com/office/drawing/2014/main" id="{1AD53F37-B0DD-B200-9865-28AF01E24A2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52908" y="1143"/>
            <a:ext cx="1039091" cy="1052763"/>
          </a:xfrm>
          <a:prstGeom prst="rect">
            <a:avLst/>
          </a:prstGeom>
        </p:spPr>
      </p:pic>
    </p:spTree>
    <p:extLst>
      <p:ext uri="{BB962C8B-B14F-4D97-AF65-F5344CB8AC3E}">
        <p14:creationId xmlns:p14="http://schemas.microsoft.com/office/powerpoint/2010/main" val="83321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qiita.com/Bashi50/items/d5bc47eeb9668304aaa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13.114.243.127/"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qiita.com/HarutoWatahiki/items/ae93cc7d773a444cad4d"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2F_6EF3066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mutuno.sakura.ne.j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19_54840E8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udemy.com/course/aws-426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37_32C3D19D.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B50FE-B546-3746-9E3F-37AA1F91550E}"/>
              </a:ext>
            </a:extLst>
          </p:cNvPr>
          <p:cNvSpPr>
            <a:spLocks noGrp="1"/>
          </p:cNvSpPr>
          <p:nvPr>
            <p:ph type="ctrTitle"/>
          </p:nvPr>
        </p:nvSpPr>
        <p:spPr>
          <a:xfrm>
            <a:off x="6096000" y="2317960"/>
            <a:ext cx="5056682" cy="1344134"/>
          </a:xfrm>
        </p:spPr>
        <p:txBody>
          <a:bodyPr>
            <a:normAutofit fontScale="90000"/>
          </a:bodyPr>
          <a:lstStyle/>
          <a:p>
            <a:r>
              <a:rPr kumimoji="1" lang="en-US" altLang="ja-JP" sz="11500" dirty="0"/>
              <a:t>LT1124</a:t>
            </a:r>
            <a:endParaRPr kumimoji="1" lang="ja-JP" altLang="en-US" sz="11500" dirty="0"/>
          </a:p>
        </p:txBody>
      </p:sp>
      <p:sp>
        <p:nvSpPr>
          <p:cNvPr id="3" name="字幕 2">
            <a:extLst>
              <a:ext uri="{FF2B5EF4-FFF2-40B4-BE49-F238E27FC236}">
                <a16:creationId xmlns:a16="http://schemas.microsoft.com/office/drawing/2014/main" id="{68C55F7C-EAEF-F4FF-42BD-AD9237AD97E4}"/>
              </a:ext>
            </a:extLst>
          </p:cNvPr>
          <p:cNvSpPr>
            <a:spLocks noGrp="1"/>
          </p:cNvSpPr>
          <p:nvPr>
            <p:ph type="subTitle" idx="1"/>
          </p:nvPr>
        </p:nvSpPr>
        <p:spPr>
          <a:xfrm>
            <a:off x="7843488" y="5875179"/>
            <a:ext cx="5011711" cy="800257"/>
          </a:xfrm>
        </p:spPr>
        <p:txBody>
          <a:bodyPr>
            <a:normAutofit/>
          </a:bodyPr>
          <a:lstStyle/>
          <a:p>
            <a:r>
              <a:rPr kumimoji="1" lang="en-US" altLang="ja-JP" sz="3200" dirty="0" err="1"/>
              <a:t>HarutoWatahiki</a:t>
            </a:r>
            <a:endParaRPr kumimoji="1" lang="ja-JP" altLang="en-US" sz="3200" dirty="0"/>
          </a:p>
        </p:txBody>
      </p:sp>
      <p:sp>
        <p:nvSpPr>
          <p:cNvPr id="4" name="スライド番号プレースホルダー 3">
            <a:extLst>
              <a:ext uri="{FF2B5EF4-FFF2-40B4-BE49-F238E27FC236}">
                <a16:creationId xmlns:a16="http://schemas.microsoft.com/office/drawing/2014/main" id="{11DB1F84-DA3F-5721-EB30-94B3AA9C6A5C}"/>
              </a:ext>
            </a:extLst>
          </p:cNvPr>
          <p:cNvSpPr>
            <a:spLocks noGrp="1"/>
          </p:cNvSpPr>
          <p:nvPr>
            <p:ph type="sldNum" sz="quarter" idx="12"/>
          </p:nvPr>
        </p:nvSpPr>
        <p:spPr>
          <a:xfrm>
            <a:off x="10349344" y="6492874"/>
            <a:ext cx="1742901" cy="365125"/>
          </a:xfrm>
        </p:spPr>
        <p:txBody>
          <a:bodyPr/>
          <a:lstStyle/>
          <a:p>
            <a:fld id="{FC307D73-0BA7-4A23-8047-362A84C3D7F3}" type="slidenum">
              <a:rPr lang="ja-JP" altLang="en-US" smtClean="0"/>
              <a:pPr/>
              <a:t>1</a:t>
            </a:fld>
            <a:endParaRPr lang="ja-JP" altLang="en-US"/>
          </a:p>
        </p:txBody>
      </p:sp>
      <p:pic>
        <p:nvPicPr>
          <p:cNvPr id="7" name="図 6" descr="動物, 立つ, カエル, 水 が含まれている画像&#10;&#10;自動的に生成された説明">
            <a:extLst>
              <a:ext uri="{FF2B5EF4-FFF2-40B4-BE49-F238E27FC236}">
                <a16:creationId xmlns:a16="http://schemas.microsoft.com/office/drawing/2014/main" id="{564C12B3-CDE2-293E-845A-193D216FB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45377" cy="6463418"/>
          </a:xfrm>
          <a:prstGeom prst="rect">
            <a:avLst/>
          </a:prstGeom>
        </p:spPr>
      </p:pic>
    </p:spTree>
    <p:extLst>
      <p:ext uri="{BB962C8B-B14F-4D97-AF65-F5344CB8AC3E}">
        <p14:creationId xmlns:p14="http://schemas.microsoft.com/office/powerpoint/2010/main" val="1787268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4D36D3-EFF1-9692-9AA4-931A3A7658E1}"/>
              </a:ext>
            </a:extLst>
          </p:cNvPr>
          <p:cNvSpPr>
            <a:spLocks noGrp="1"/>
          </p:cNvSpPr>
          <p:nvPr>
            <p:ph type="title"/>
          </p:nvPr>
        </p:nvSpPr>
        <p:spPr/>
        <p:txBody>
          <a:bodyPr/>
          <a:lstStyle/>
          <a:p>
            <a:r>
              <a:rPr kumimoji="1" lang="en-US" altLang="ja-JP" dirty="0"/>
              <a:t>Docker</a:t>
            </a:r>
            <a:endParaRPr kumimoji="1" lang="ja-JP" altLang="en-US" dirty="0"/>
          </a:p>
        </p:txBody>
      </p:sp>
      <p:sp>
        <p:nvSpPr>
          <p:cNvPr id="3" name="コンテンツ プレースホルダー 2">
            <a:extLst>
              <a:ext uri="{FF2B5EF4-FFF2-40B4-BE49-F238E27FC236}">
                <a16:creationId xmlns:a16="http://schemas.microsoft.com/office/drawing/2014/main" id="{50ECFD4F-F937-069E-6A47-2970DE4CD0A3}"/>
              </a:ext>
            </a:extLst>
          </p:cNvPr>
          <p:cNvSpPr>
            <a:spLocks noGrp="1"/>
          </p:cNvSpPr>
          <p:nvPr>
            <p:ph idx="1"/>
          </p:nvPr>
        </p:nvSpPr>
        <p:spPr/>
        <p:txBody>
          <a:bodyPr/>
          <a:lstStyle/>
          <a:p>
            <a:r>
              <a:rPr kumimoji="1" lang="en-US" altLang="ja-JP" dirty="0"/>
              <a:t>a</a:t>
            </a:r>
            <a:endParaRPr kumimoji="1" lang="ja-JP" altLang="en-US" dirty="0"/>
          </a:p>
        </p:txBody>
      </p:sp>
      <p:sp>
        <p:nvSpPr>
          <p:cNvPr id="4" name="スライド番号プレースホルダー 3">
            <a:extLst>
              <a:ext uri="{FF2B5EF4-FFF2-40B4-BE49-F238E27FC236}">
                <a16:creationId xmlns:a16="http://schemas.microsoft.com/office/drawing/2014/main" id="{5C698A29-4144-7E71-4E36-6A68ACDD5EEA}"/>
              </a:ext>
            </a:extLst>
          </p:cNvPr>
          <p:cNvSpPr>
            <a:spLocks noGrp="1"/>
          </p:cNvSpPr>
          <p:nvPr>
            <p:ph type="sldNum" sz="quarter" idx="12"/>
          </p:nvPr>
        </p:nvSpPr>
        <p:spPr/>
        <p:txBody>
          <a:bodyPr/>
          <a:lstStyle/>
          <a:p>
            <a:fld id="{FC307D73-0BA7-4A23-8047-362A84C3D7F3}" type="slidenum">
              <a:rPr kumimoji="1" lang="ja-JP" altLang="en-US" smtClean="0"/>
              <a:t>10</a:t>
            </a:fld>
            <a:endParaRPr kumimoji="1" lang="ja-JP" altLang="en-US"/>
          </a:p>
        </p:txBody>
      </p:sp>
      <p:pic>
        <p:nvPicPr>
          <p:cNvPr id="5" name="図 4">
            <a:extLst>
              <a:ext uri="{FF2B5EF4-FFF2-40B4-BE49-F238E27FC236}">
                <a16:creationId xmlns:a16="http://schemas.microsoft.com/office/drawing/2014/main" id="{D39F552E-18FB-3C8F-1DB7-D93727A04CDD}"/>
              </a:ext>
            </a:extLst>
          </p:cNvPr>
          <p:cNvPicPr>
            <a:picLocks noChangeAspect="1"/>
          </p:cNvPicPr>
          <p:nvPr/>
        </p:nvPicPr>
        <p:blipFill>
          <a:blip r:embed="rId2"/>
          <a:stretch>
            <a:fillRect/>
          </a:stretch>
        </p:blipFill>
        <p:spPr>
          <a:xfrm>
            <a:off x="514001" y="1627080"/>
            <a:ext cx="7645762" cy="4351338"/>
          </a:xfrm>
          <a:prstGeom prst="rect">
            <a:avLst/>
          </a:prstGeom>
        </p:spPr>
      </p:pic>
      <p:sp>
        <p:nvSpPr>
          <p:cNvPr id="7" name="テキスト ボックス 6">
            <a:extLst>
              <a:ext uri="{FF2B5EF4-FFF2-40B4-BE49-F238E27FC236}">
                <a16:creationId xmlns:a16="http://schemas.microsoft.com/office/drawing/2014/main" id="{A5ABA793-8AE3-15ED-4070-CDAE3328F39D}"/>
              </a:ext>
            </a:extLst>
          </p:cNvPr>
          <p:cNvSpPr txBox="1"/>
          <p:nvPr/>
        </p:nvSpPr>
        <p:spPr>
          <a:xfrm>
            <a:off x="514002" y="5959254"/>
            <a:ext cx="7645761" cy="461665"/>
          </a:xfrm>
          <a:prstGeom prst="rect">
            <a:avLst/>
          </a:prstGeom>
          <a:noFill/>
        </p:spPr>
        <p:txBody>
          <a:bodyPr wrap="square">
            <a:spAutoFit/>
          </a:bodyPr>
          <a:lstStyle/>
          <a:p>
            <a:r>
              <a:rPr lang="en-US" altLang="ja-JP" sz="1200" dirty="0"/>
              <a:t>Docker</a:t>
            </a:r>
            <a:r>
              <a:rPr lang="ja-JP" altLang="en-US" sz="1200" dirty="0"/>
              <a:t>入門（第一回）～</a:t>
            </a:r>
            <a:r>
              <a:rPr lang="en-US" altLang="ja-JP" sz="1200" dirty="0"/>
              <a:t>Docker</a:t>
            </a:r>
            <a:r>
              <a:rPr lang="ja-JP" altLang="en-US" sz="1200" dirty="0"/>
              <a:t>とは何か、何が良いのか～</a:t>
            </a:r>
            <a:endParaRPr lang="en-US" altLang="ja-JP" sz="1200" dirty="0"/>
          </a:p>
          <a:p>
            <a:r>
              <a:rPr lang="en-US" altLang="ja-JP" sz="1200" dirty="0"/>
              <a:t>https://knowledge.sakura.ad.jp/13265/</a:t>
            </a:r>
            <a:endParaRPr lang="ja-JP" altLang="en-US" sz="1200" dirty="0"/>
          </a:p>
        </p:txBody>
      </p:sp>
    </p:spTree>
    <p:extLst>
      <p:ext uri="{BB962C8B-B14F-4D97-AF65-F5344CB8AC3E}">
        <p14:creationId xmlns:p14="http://schemas.microsoft.com/office/powerpoint/2010/main" val="3603383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9AB935-9D12-D5F0-8D36-FDF1D6718A36}"/>
              </a:ext>
            </a:extLst>
          </p:cNvPr>
          <p:cNvSpPr>
            <a:spLocks noGrp="1"/>
          </p:cNvSpPr>
          <p:nvPr>
            <p:ph type="title"/>
          </p:nvPr>
        </p:nvSpPr>
        <p:spPr/>
        <p:txBody>
          <a:bodyPr/>
          <a:lstStyle/>
          <a:p>
            <a:r>
              <a:rPr lang="ja-JP" altLang="en-US" dirty="0"/>
              <a:t>正確性＜新分野の紹介　</a:t>
            </a:r>
            <a:endParaRPr kumimoji="1" lang="ja-JP" altLang="en-US" dirty="0"/>
          </a:p>
        </p:txBody>
      </p:sp>
      <p:sp>
        <p:nvSpPr>
          <p:cNvPr id="4" name="スライド番号プレースホルダー 3">
            <a:extLst>
              <a:ext uri="{FF2B5EF4-FFF2-40B4-BE49-F238E27FC236}">
                <a16:creationId xmlns:a16="http://schemas.microsoft.com/office/drawing/2014/main" id="{CD8773EC-4741-7AB7-53E8-0724383E4632}"/>
              </a:ext>
            </a:extLst>
          </p:cNvPr>
          <p:cNvSpPr>
            <a:spLocks noGrp="1"/>
          </p:cNvSpPr>
          <p:nvPr>
            <p:ph type="sldNum" sz="quarter" idx="12"/>
          </p:nvPr>
        </p:nvSpPr>
        <p:spPr/>
        <p:txBody>
          <a:bodyPr/>
          <a:lstStyle/>
          <a:p>
            <a:fld id="{FC307D73-0BA7-4A23-8047-362A84C3D7F3}" type="slidenum">
              <a:rPr kumimoji="1" lang="ja-JP" altLang="en-US" smtClean="0"/>
              <a:t>11</a:t>
            </a:fld>
            <a:endParaRPr kumimoji="1" lang="ja-JP" altLang="en-US"/>
          </a:p>
        </p:txBody>
      </p:sp>
      <p:pic>
        <p:nvPicPr>
          <p:cNvPr id="1026" name="Picture 2" descr="技術者でない人のためのTerraform入門 | LAC WATCH">
            <a:extLst>
              <a:ext uri="{FF2B5EF4-FFF2-40B4-BE49-F238E27FC236}">
                <a16:creationId xmlns:a16="http://schemas.microsoft.com/office/drawing/2014/main" id="{1071F342-1D95-90C4-8488-B6523828B2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84424" y="1644175"/>
            <a:ext cx="2302975" cy="2228128"/>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56BA9A56-B5F9-A14A-9805-87C76F6A02F5}"/>
              </a:ext>
            </a:extLst>
          </p:cNvPr>
          <p:cNvPicPr>
            <a:picLocks noChangeAspect="1"/>
          </p:cNvPicPr>
          <p:nvPr/>
        </p:nvPicPr>
        <p:blipFill>
          <a:blip r:embed="rId3"/>
          <a:stretch>
            <a:fillRect/>
          </a:stretch>
        </p:blipFill>
        <p:spPr>
          <a:xfrm>
            <a:off x="7360604" y="0"/>
            <a:ext cx="2922304" cy="5844608"/>
          </a:xfrm>
          <a:prstGeom prst="rect">
            <a:avLst/>
          </a:prstGeom>
        </p:spPr>
      </p:pic>
      <p:sp>
        <p:nvSpPr>
          <p:cNvPr id="7" name="テキスト ボックス 6">
            <a:extLst>
              <a:ext uri="{FF2B5EF4-FFF2-40B4-BE49-F238E27FC236}">
                <a16:creationId xmlns:a16="http://schemas.microsoft.com/office/drawing/2014/main" id="{FB6C1032-E092-9579-75BF-BC77EF154B42}"/>
              </a:ext>
            </a:extLst>
          </p:cNvPr>
          <p:cNvSpPr txBox="1"/>
          <p:nvPr/>
        </p:nvSpPr>
        <p:spPr>
          <a:xfrm>
            <a:off x="7360604" y="5921865"/>
            <a:ext cx="4728669" cy="461665"/>
          </a:xfrm>
          <a:prstGeom prst="rect">
            <a:avLst/>
          </a:prstGeom>
          <a:noFill/>
        </p:spPr>
        <p:txBody>
          <a:bodyPr wrap="square">
            <a:spAutoFit/>
          </a:bodyPr>
          <a:lstStyle/>
          <a:p>
            <a:r>
              <a:rPr lang="en-US" altLang="ja-JP" sz="1200" dirty="0"/>
              <a:t>5</a:t>
            </a:r>
            <a:r>
              <a:rPr lang="ja-JP" altLang="en-US" sz="1200" dirty="0"/>
              <a:t>分で分かる</a:t>
            </a:r>
            <a:r>
              <a:rPr lang="en-US" altLang="ja-JP" sz="1200" dirty="0"/>
              <a:t>Terraform</a:t>
            </a:r>
            <a:r>
              <a:rPr lang="ja-JP" altLang="en-US" sz="1200" dirty="0"/>
              <a:t>（</a:t>
            </a:r>
            <a:r>
              <a:rPr lang="en-US" altLang="ja-JP" sz="1200" dirty="0"/>
              <a:t>Infrastructure as Code</a:t>
            </a:r>
            <a:r>
              <a:rPr lang="ja-JP" altLang="en-US" sz="1200" dirty="0"/>
              <a:t>）</a:t>
            </a:r>
          </a:p>
          <a:p>
            <a:r>
              <a:rPr lang="en-US" altLang="ja-JP" sz="1200" dirty="0"/>
              <a:t>https://www.lac.co.jp/lacwatch/service/20200903_002270.html</a:t>
            </a:r>
            <a:endParaRPr lang="ja-JP" altLang="en-US" sz="1200" dirty="0"/>
          </a:p>
        </p:txBody>
      </p:sp>
      <p:pic>
        <p:nvPicPr>
          <p:cNvPr id="12" name="図 11">
            <a:extLst>
              <a:ext uri="{FF2B5EF4-FFF2-40B4-BE49-F238E27FC236}">
                <a16:creationId xmlns:a16="http://schemas.microsoft.com/office/drawing/2014/main" id="{13F35346-D4ED-43BF-51AB-7464837B82DF}"/>
              </a:ext>
            </a:extLst>
          </p:cNvPr>
          <p:cNvPicPr>
            <a:picLocks noChangeAspect="1"/>
          </p:cNvPicPr>
          <p:nvPr/>
        </p:nvPicPr>
        <p:blipFill rotWithShape="1">
          <a:blip r:embed="rId4"/>
          <a:srcRect l="8971" t="13775" r="9801" b="13775"/>
          <a:stretch/>
        </p:blipFill>
        <p:spPr>
          <a:xfrm>
            <a:off x="389965" y="4268912"/>
            <a:ext cx="3261360" cy="1945350"/>
          </a:xfrm>
          <a:prstGeom prst="rect">
            <a:avLst/>
          </a:prstGeom>
        </p:spPr>
      </p:pic>
      <p:pic>
        <p:nvPicPr>
          <p:cNvPr id="13" name="図 12">
            <a:extLst>
              <a:ext uri="{FF2B5EF4-FFF2-40B4-BE49-F238E27FC236}">
                <a16:creationId xmlns:a16="http://schemas.microsoft.com/office/drawing/2014/main" id="{B7B2D31C-986D-D9F5-A7D8-A650C172D9BF}"/>
              </a:ext>
            </a:extLst>
          </p:cNvPr>
          <p:cNvPicPr>
            <a:picLocks noChangeAspect="1"/>
          </p:cNvPicPr>
          <p:nvPr/>
        </p:nvPicPr>
        <p:blipFill rotWithShape="1">
          <a:blip r:embed="rId5"/>
          <a:srcRect l="17735" r="14664"/>
          <a:stretch/>
        </p:blipFill>
        <p:spPr>
          <a:xfrm>
            <a:off x="4456898" y="4271335"/>
            <a:ext cx="2797342" cy="1942927"/>
          </a:xfrm>
          <a:prstGeom prst="rect">
            <a:avLst/>
          </a:prstGeom>
        </p:spPr>
      </p:pic>
    </p:spTree>
    <p:extLst>
      <p:ext uri="{BB962C8B-B14F-4D97-AF65-F5344CB8AC3E}">
        <p14:creationId xmlns:p14="http://schemas.microsoft.com/office/powerpoint/2010/main" val="2202426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34CD3B-6613-DC9F-CF7A-0A9AF2CD01FA}"/>
              </a:ext>
            </a:extLst>
          </p:cNvPr>
          <p:cNvSpPr>
            <a:spLocks noGrp="1"/>
          </p:cNvSpPr>
          <p:nvPr>
            <p:ph type="title"/>
          </p:nvPr>
        </p:nvSpPr>
        <p:spPr/>
        <p:txBody>
          <a:bodyPr/>
          <a:lstStyle/>
          <a:p>
            <a:r>
              <a:rPr kumimoji="1" lang="en-US" altLang="ja-JP" dirty="0"/>
              <a:t>GO</a:t>
            </a:r>
            <a:r>
              <a:rPr kumimoji="1" lang="ja-JP" altLang="en-US" dirty="0"/>
              <a:t>（マジで初歩）</a:t>
            </a:r>
          </a:p>
        </p:txBody>
      </p:sp>
      <p:sp>
        <p:nvSpPr>
          <p:cNvPr id="3" name="コンテンツ プレースホルダー 2">
            <a:extLst>
              <a:ext uri="{FF2B5EF4-FFF2-40B4-BE49-F238E27FC236}">
                <a16:creationId xmlns:a16="http://schemas.microsoft.com/office/drawing/2014/main" id="{F616BBD0-1214-1595-1F1D-C68BE137DF7C}"/>
              </a:ext>
            </a:extLst>
          </p:cNvPr>
          <p:cNvSpPr>
            <a:spLocks noGrp="1"/>
          </p:cNvSpPr>
          <p:nvPr>
            <p:ph idx="1"/>
          </p:nvPr>
        </p:nvSpPr>
        <p:spPr/>
        <p:txBody>
          <a:bodyPr/>
          <a:lstStyle/>
          <a:p>
            <a:r>
              <a:rPr kumimoji="1" lang="ja-JP" altLang="en-US" dirty="0"/>
              <a:t>並行処理に強い</a:t>
            </a:r>
            <a:endParaRPr kumimoji="1" lang="en-US" altLang="ja-JP" dirty="0"/>
          </a:p>
          <a:p>
            <a:r>
              <a:rPr lang="ja-JP" altLang="en-US" dirty="0"/>
              <a:t>記述が簡単</a:t>
            </a:r>
            <a:endParaRPr lang="en-US" altLang="ja-JP" dirty="0"/>
          </a:p>
          <a:p>
            <a:r>
              <a:rPr kumimoji="1" lang="en-US" altLang="ja-JP"/>
              <a:t>A Tour Of Go</a:t>
            </a:r>
            <a:endParaRPr kumimoji="1" lang="ja-JP" altLang="en-US"/>
          </a:p>
        </p:txBody>
      </p:sp>
      <p:sp>
        <p:nvSpPr>
          <p:cNvPr id="4" name="スライド番号プレースホルダー 3">
            <a:extLst>
              <a:ext uri="{FF2B5EF4-FFF2-40B4-BE49-F238E27FC236}">
                <a16:creationId xmlns:a16="http://schemas.microsoft.com/office/drawing/2014/main" id="{0C8FF5D9-C53E-8234-3F66-B7B39270CE3A}"/>
              </a:ext>
            </a:extLst>
          </p:cNvPr>
          <p:cNvSpPr>
            <a:spLocks noGrp="1"/>
          </p:cNvSpPr>
          <p:nvPr>
            <p:ph type="sldNum" sz="quarter" idx="12"/>
          </p:nvPr>
        </p:nvSpPr>
        <p:spPr/>
        <p:txBody>
          <a:bodyPr/>
          <a:lstStyle/>
          <a:p>
            <a:fld id="{FC307D73-0BA7-4A23-8047-362A84C3D7F3}" type="slidenum">
              <a:rPr kumimoji="1" lang="ja-JP" altLang="en-US" smtClean="0"/>
              <a:t>12</a:t>
            </a:fld>
            <a:endParaRPr kumimoji="1" lang="ja-JP" altLang="en-US"/>
          </a:p>
        </p:txBody>
      </p:sp>
    </p:spTree>
    <p:extLst>
      <p:ext uri="{BB962C8B-B14F-4D97-AF65-F5344CB8AC3E}">
        <p14:creationId xmlns:p14="http://schemas.microsoft.com/office/powerpoint/2010/main" val="3949427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3215D-B352-A5D1-E856-68F369A8F327}"/>
              </a:ext>
            </a:extLst>
          </p:cNvPr>
          <p:cNvSpPr>
            <a:spLocks noGrp="1"/>
          </p:cNvSpPr>
          <p:nvPr>
            <p:ph type="title"/>
          </p:nvPr>
        </p:nvSpPr>
        <p:spPr/>
        <p:txBody>
          <a:bodyPr/>
          <a:lstStyle/>
          <a:p>
            <a:r>
              <a:rPr kumimoji="1" lang="ja-JP" altLang="en-US" dirty="0"/>
              <a:t>３．</a:t>
            </a:r>
            <a:r>
              <a:rPr kumimoji="1" lang="en-US" altLang="ja-JP" dirty="0"/>
              <a:t>Django</a:t>
            </a:r>
            <a:r>
              <a:rPr kumimoji="1" lang="ja-JP" altLang="en-US" dirty="0"/>
              <a:t>アウトプット</a:t>
            </a:r>
          </a:p>
        </p:txBody>
      </p:sp>
      <p:sp>
        <p:nvSpPr>
          <p:cNvPr id="3" name="コンテンツ プレースホルダー 2">
            <a:extLst>
              <a:ext uri="{FF2B5EF4-FFF2-40B4-BE49-F238E27FC236}">
                <a16:creationId xmlns:a16="http://schemas.microsoft.com/office/drawing/2014/main" id="{E9058635-00D9-7A49-6D57-8277886963EF}"/>
              </a:ext>
            </a:extLst>
          </p:cNvPr>
          <p:cNvSpPr>
            <a:spLocks noGrp="1"/>
          </p:cNvSpPr>
          <p:nvPr>
            <p:ph idx="1"/>
          </p:nvPr>
        </p:nvSpPr>
        <p:spPr/>
        <p:txBody>
          <a:bodyPr/>
          <a:lstStyle/>
          <a:p>
            <a:r>
              <a:rPr kumimoji="1" lang="ja-JP" altLang="en-US" dirty="0"/>
              <a:t>テストデプロイ</a:t>
            </a:r>
            <a:r>
              <a:rPr kumimoji="1" lang="en-US" altLang="ja-JP" dirty="0"/>
              <a:t>(AWS-EC2 </a:t>
            </a:r>
            <a:r>
              <a:rPr kumimoji="1" lang="en-US" altLang="ja-JP" dirty="0" err="1"/>
              <a:t>nginx,gunicorn</a:t>
            </a:r>
            <a:r>
              <a:rPr kumimoji="1" lang="en-US" altLang="ja-JP" dirty="0"/>
              <a:t>, </a:t>
            </a:r>
            <a:r>
              <a:rPr kumimoji="1" lang="en-US" altLang="ja-JP" dirty="0" err="1"/>
              <a:t>django</a:t>
            </a:r>
            <a:r>
              <a:rPr kumimoji="1" lang="en-US" altLang="ja-JP" dirty="0"/>
              <a:t>,)</a:t>
            </a:r>
            <a:br>
              <a:rPr kumimoji="1" lang="en-US" altLang="ja-JP" dirty="0"/>
            </a:br>
            <a:r>
              <a:rPr lang="en-US" altLang="ja-JP" sz="2000" b="0" i="0" dirty="0">
                <a:solidFill>
                  <a:srgbClr val="1D1C1D"/>
                </a:solidFill>
                <a:effectLst/>
                <a:latin typeface="NotoSansJP"/>
              </a:rPr>
              <a:t>Cf, </a:t>
            </a:r>
            <a:r>
              <a:rPr lang="en-US" altLang="ja-JP" sz="2000" b="0" i="0" u="none" strike="noStrike" dirty="0">
                <a:effectLst/>
                <a:latin typeface="NotoSansJP"/>
                <a:hlinkClick r:id="rId3"/>
              </a:rPr>
              <a:t>https://qiita.com/Bashi50/items/d5bc47eeb9668304aaa2</a:t>
            </a:r>
            <a:endParaRPr kumimoji="1" lang="en-US" altLang="ja-JP" sz="2000" dirty="0"/>
          </a:p>
          <a:p>
            <a:r>
              <a:rPr kumimoji="1" lang="en-US" altLang="ja-JP" dirty="0">
                <a:hlinkClick r:id="rId4"/>
              </a:rPr>
              <a:t>http://13.114.243.127/</a:t>
            </a:r>
            <a:endParaRPr kumimoji="1" lang="en-US" altLang="ja-JP" dirty="0"/>
          </a:p>
          <a:p>
            <a:r>
              <a:rPr lang="ja-JP" altLang="en-US" dirty="0"/>
              <a:t>アプリ作成中</a:t>
            </a:r>
            <a:endParaRPr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54E6E473-FE05-7A5C-C133-E5E4F0D6BEA9}"/>
              </a:ext>
            </a:extLst>
          </p:cNvPr>
          <p:cNvSpPr>
            <a:spLocks noGrp="1"/>
          </p:cNvSpPr>
          <p:nvPr>
            <p:ph type="sldNum" sz="quarter" idx="12"/>
          </p:nvPr>
        </p:nvSpPr>
        <p:spPr/>
        <p:txBody>
          <a:bodyPr/>
          <a:lstStyle/>
          <a:p>
            <a:fld id="{FC307D73-0BA7-4A23-8047-362A84C3D7F3}" type="slidenum">
              <a:rPr kumimoji="1" lang="ja-JP" altLang="en-US" smtClean="0"/>
              <a:t>13</a:t>
            </a:fld>
            <a:endParaRPr kumimoji="1" lang="ja-JP" altLang="en-US"/>
          </a:p>
        </p:txBody>
      </p:sp>
      <p:pic>
        <p:nvPicPr>
          <p:cNvPr id="6" name="図 5">
            <a:extLst>
              <a:ext uri="{FF2B5EF4-FFF2-40B4-BE49-F238E27FC236}">
                <a16:creationId xmlns:a16="http://schemas.microsoft.com/office/drawing/2014/main" id="{E124BF4B-FA70-52BE-B641-D466DFA2A668}"/>
              </a:ext>
            </a:extLst>
          </p:cNvPr>
          <p:cNvPicPr>
            <a:picLocks noChangeAspect="1"/>
          </p:cNvPicPr>
          <p:nvPr/>
        </p:nvPicPr>
        <p:blipFill>
          <a:blip r:embed="rId5"/>
          <a:stretch>
            <a:fillRect/>
          </a:stretch>
        </p:blipFill>
        <p:spPr>
          <a:xfrm>
            <a:off x="971852" y="3821912"/>
            <a:ext cx="7032161" cy="2565080"/>
          </a:xfrm>
          <a:prstGeom prst="rect">
            <a:avLst/>
          </a:prstGeom>
        </p:spPr>
      </p:pic>
    </p:spTree>
    <p:extLst>
      <p:ext uri="{BB962C8B-B14F-4D97-AF65-F5344CB8AC3E}">
        <p14:creationId xmlns:p14="http://schemas.microsoft.com/office/powerpoint/2010/main" val="631832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73CF29F-00BE-C902-12A0-03E564E0AEEC}"/>
              </a:ext>
            </a:extLst>
          </p:cNvPr>
          <p:cNvSpPr>
            <a:spLocks noGrp="1"/>
          </p:cNvSpPr>
          <p:nvPr>
            <p:ph idx="1"/>
          </p:nvPr>
        </p:nvSpPr>
        <p:spPr>
          <a:xfrm>
            <a:off x="865909" y="1646243"/>
            <a:ext cx="10163694" cy="4351338"/>
          </a:xfrm>
        </p:spPr>
        <p:txBody>
          <a:bodyPr>
            <a:normAutofit/>
          </a:bodyPr>
          <a:lstStyle/>
          <a:p>
            <a:pPr marL="0" indent="0">
              <a:buNone/>
            </a:pPr>
            <a:r>
              <a:rPr lang="en-US" altLang="ja-JP" sz="4000" dirty="0"/>
              <a:t>  - </a:t>
            </a:r>
            <a:r>
              <a:rPr lang="ja-JP" altLang="en-US" sz="4000" dirty="0"/>
              <a:t>リーダブルコード</a:t>
            </a:r>
            <a:endParaRPr lang="en-US" altLang="ja-JP" sz="4000" dirty="0"/>
          </a:p>
          <a:p>
            <a:pPr marL="0" indent="0">
              <a:buNone/>
            </a:pPr>
            <a:r>
              <a:rPr lang="en-US" altLang="ja-JP" sz="4000" dirty="0"/>
              <a:t>  - Maji</a:t>
            </a:r>
            <a:r>
              <a:rPr lang="ja-JP" altLang="en-US" sz="4000" dirty="0"/>
              <a:t>で</a:t>
            </a:r>
            <a:r>
              <a:rPr lang="en-US" altLang="ja-JP" sz="4000" dirty="0"/>
              <a:t>Vim</a:t>
            </a:r>
            <a:r>
              <a:rPr lang="ja-JP" altLang="en-US" sz="4000" dirty="0"/>
              <a:t>する</a:t>
            </a:r>
            <a:r>
              <a:rPr lang="en-US" altLang="ja-JP" sz="4000" dirty="0"/>
              <a:t>5</a:t>
            </a:r>
            <a:r>
              <a:rPr lang="ja-JP" altLang="en-US" sz="4000" dirty="0"/>
              <a:t>分間</a:t>
            </a:r>
            <a:endParaRPr lang="en-US" altLang="ja-JP" sz="4000" dirty="0"/>
          </a:p>
          <a:p>
            <a:pPr marL="0" indent="0">
              <a:buNone/>
            </a:pPr>
            <a:r>
              <a:rPr lang="en-US" altLang="ja-JP" sz="4000" dirty="0"/>
              <a:t>  - </a:t>
            </a:r>
            <a:r>
              <a:rPr lang="ja-JP" altLang="en-US" sz="4000" dirty="0"/>
              <a:t>時間・タスク管理</a:t>
            </a:r>
            <a:endParaRPr lang="en-US" altLang="ja-JP" sz="4000" dirty="0"/>
          </a:p>
          <a:p>
            <a:pPr marL="0" indent="0">
              <a:buNone/>
            </a:pPr>
            <a:r>
              <a:rPr lang="en-US" altLang="ja-JP" sz="4000" dirty="0"/>
              <a:t>  - </a:t>
            </a:r>
            <a:r>
              <a:rPr lang="ja-JP" altLang="en-US" sz="4000" dirty="0"/>
              <a:t>英語</a:t>
            </a:r>
            <a:endParaRPr lang="en-US" altLang="ja-JP" sz="4000" dirty="0"/>
          </a:p>
        </p:txBody>
      </p:sp>
      <p:sp>
        <p:nvSpPr>
          <p:cNvPr id="4" name="スライド番号プレースホルダー 3">
            <a:extLst>
              <a:ext uri="{FF2B5EF4-FFF2-40B4-BE49-F238E27FC236}">
                <a16:creationId xmlns:a16="http://schemas.microsoft.com/office/drawing/2014/main" id="{67CADB90-F11F-0686-D33C-3804B966F1CF}"/>
              </a:ext>
            </a:extLst>
          </p:cNvPr>
          <p:cNvSpPr>
            <a:spLocks noGrp="1"/>
          </p:cNvSpPr>
          <p:nvPr>
            <p:ph type="sldNum" sz="quarter" idx="12"/>
          </p:nvPr>
        </p:nvSpPr>
        <p:spPr/>
        <p:txBody>
          <a:bodyPr/>
          <a:lstStyle/>
          <a:p>
            <a:fld id="{FC307D73-0BA7-4A23-8047-362A84C3D7F3}" type="slidenum">
              <a:rPr kumimoji="1" lang="ja-JP" altLang="en-US" smtClean="0"/>
              <a:t>14</a:t>
            </a:fld>
            <a:endParaRPr kumimoji="1" lang="ja-JP" altLang="en-US"/>
          </a:p>
        </p:txBody>
      </p:sp>
      <p:sp>
        <p:nvSpPr>
          <p:cNvPr id="6" name="タイトル 5">
            <a:extLst>
              <a:ext uri="{FF2B5EF4-FFF2-40B4-BE49-F238E27FC236}">
                <a16:creationId xmlns:a16="http://schemas.microsoft.com/office/drawing/2014/main" id="{879C9927-953B-97E0-E160-EE15F2B4D842}"/>
              </a:ext>
            </a:extLst>
          </p:cNvPr>
          <p:cNvSpPr>
            <a:spLocks noGrp="1"/>
          </p:cNvSpPr>
          <p:nvPr>
            <p:ph type="title"/>
          </p:nvPr>
        </p:nvSpPr>
        <p:spPr/>
        <p:txBody>
          <a:bodyPr/>
          <a:lstStyle/>
          <a:p>
            <a:r>
              <a:rPr lang="ja-JP" altLang="en-US" dirty="0"/>
              <a:t>４．その他</a:t>
            </a:r>
          </a:p>
        </p:txBody>
      </p:sp>
    </p:spTree>
    <p:extLst>
      <p:ext uri="{BB962C8B-B14F-4D97-AF65-F5344CB8AC3E}">
        <p14:creationId xmlns:p14="http://schemas.microsoft.com/office/powerpoint/2010/main" val="1329852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1AC8D7-AC87-EBD9-0DCB-45201CBA70E5}"/>
              </a:ext>
            </a:extLst>
          </p:cNvPr>
          <p:cNvSpPr>
            <a:spLocks noGrp="1"/>
          </p:cNvSpPr>
          <p:nvPr>
            <p:ph type="title"/>
          </p:nvPr>
        </p:nvSpPr>
        <p:spPr/>
        <p:txBody>
          <a:bodyPr/>
          <a:lstStyle/>
          <a:p>
            <a:r>
              <a:rPr kumimoji="1" lang="ja-JP" altLang="en-US" dirty="0"/>
              <a:t>リーダブルコード</a:t>
            </a:r>
          </a:p>
        </p:txBody>
      </p:sp>
      <p:sp>
        <p:nvSpPr>
          <p:cNvPr id="3" name="コンテンツ プレースホルダー 2">
            <a:extLst>
              <a:ext uri="{FF2B5EF4-FFF2-40B4-BE49-F238E27FC236}">
                <a16:creationId xmlns:a16="http://schemas.microsoft.com/office/drawing/2014/main" id="{AF2F0F4F-08C4-4281-0CD8-4D6853EE5611}"/>
              </a:ext>
            </a:extLst>
          </p:cNvPr>
          <p:cNvSpPr>
            <a:spLocks noGrp="1"/>
          </p:cNvSpPr>
          <p:nvPr>
            <p:ph idx="1"/>
          </p:nvPr>
        </p:nvSpPr>
        <p:spPr>
          <a:xfrm>
            <a:off x="838200" y="1646243"/>
            <a:ext cx="4927333" cy="4351338"/>
          </a:xfrm>
        </p:spPr>
        <p:txBody>
          <a:bodyPr/>
          <a:lstStyle/>
          <a:p>
            <a:r>
              <a:rPr lang="ja-JP" altLang="en-US" dirty="0"/>
              <a:t>目から鱗が落ちる</a:t>
            </a:r>
            <a:endParaRPr lang="en-US" altLang="ja-JP" dirty="0"/>
          </a:p>
          <a:p>
            <a:r>
              <a:rPr lang="en-US" altLang="ja-JP" dirty="0" err="1"/>
              <a:t>Qiita</a:t>
            </a:r>
            <a:r>
              <a:rPr lang="ja-JP" altLang="en-US" dirty="0"/>
              <a:t>記事にしてアウトプット</a:t>
            </a:r>
            <a:r>
              <a:rPr lang="en-US" altLang="ja-JP" sz="1400" dirty="0"/>
              <a:t>(</a:t>
            </a:r>
            <a:r>
              <a:rPr lang="en-US" altLang="ja-JP" sz="1400" dirty="0">
                <a:hlinkClick r:id="rId2"/>
              </a:rPr>
              <a:t>https://qiita.com/HarutoWatahiki/items/ae93cc7d773a444cad4d</a:t>
            </a:r>
            <a:r>
              <a:rPr lang="en-US" altLang="ja-JP" sz="1800" dirty="0"/>
              <a:t>)</a:t>
            </a:r>
            <a:br>
              <a:rPr lang="en-US" altLang="ja-JP" dirty="0"/>
            </a:br>
            <a:r>
              <a:rPr lang="en-US" altLang="ja-JP" dirty="0"/>
              <a:t>- </a:t>
            </a:r>
            <a:r>
              <a:rPr lang="ja-JP" altLang="en-US" dirty="0"/>
              <a:t>読む</a:t>
            </a:r>
            <a:r>
              <a:rPr lang="en-US" altLang="ja-JP" dirty="0"/>
              <a:t>: 80min</a:t>
            </a:r>
            <a:br>
              <a:rPr lang="en-US" altLang="ja-JP" dirty="0"/>
            </a:br>
            <a:r>
              <a:rPr lang="en-US" altLang="ja-JP" dirty="0"/>
              <a:t>- </a:t>
            </a:r>
            <a:r>
              <a:rPr lang="ja-JP" altLang="en-US" dirty="0"/>
              <a:t>書く</a:t>
            </a:r>
            <a:r>
              <a:rPr lang="en-US" altLang="ja-JP" dirty="0"/>
              <a:t>:1h30</a:t>
            </a:r>
          </a:p>
        </p:txBody>
      </p:sp>
      <p:sp>
        <p:nvSpPr>
          <p:cNvPr id="4" name="スライド番号プレースホルダー 3">
            <a:extLst>
              <a:ext uri="{FF2B5EF4-FFF2-40B4-BE49-F238E27FC236}">
                <a16:creationId xmlns:a16="http://schemas.microsoft.com/office/drawing/2014/main" id="{EAFDF1A4-B64F-5CC3-3A42-1A076D380C1A}"/>
              </a:ext>
            </a:extLst>
          </p:cNvPr>
          <p:cNvSpPr>
            <a:spLocks noGrp="1"/>
          </p:cNvSpPr>
          <p:nvPr>
            <p:ph type="sldNum" sz="quarter" idx="12"/>
          </p:nvPr>
        </p:nvSpPr>
        <p:spPr/>
        <p:txBody>
          <a:bodyPr/>
          <a:lstStyle/>
          <a:p>
            <a:fld id="{FC307D73-0BA7-4A23-8047-362A84C3D7F3}" type="slidenum">
              <a:rPr kumimoji="1" lang="ja-JP" altLang="en-US" smtClean="0"/>
              <a:t>15</a:t>
            </a:fld>
            <a:endParaRPr kumimoji="1" lang="ja-JP" altLang="en-US"/>
          </a:p>
        </p:txBody>
      </p:sp>
      <p:pic>
        <p:nvPicPr>
          <p:cNvPr id="6" name="図 5">
            <a:extLst>
              <a:ext uri="{FF2B5EF4-FFF2-40B4-BE49-F238E27FC236}">
                <a16:creationId xmlns:a16="http://schemas.microsoft.com/office/drawing/2014/main" id="{4DE67C97-AE2F-4120-D25B-330C58C8B8F4}"/>
              </a:ext>
            </a:extLst>
          </p:cNvPr>
          <p:cNvPicPr>
            <a:picLocks noChangeAspect="1"/>
          </p:cNvPicPr>
          <p:nvPr/>
        </p:nvPicPr>
        <p:blipFill>
          <a:blip r:embed="rId3"/>
          <a:stretch>
            <a:fillRect/>
          </a:stretch>
        </p:blipFill>
        <p:spPr>
          <a:xfrm>
            <a:off x="6350890" y="580604"/>
            <a:ext cx="4678713" cy="3475616"/>
          </a:xfrm>
          <a:prstGeom prst="rect">
            <a:avLst/>
          </a:prstGeom>
        </p:spPr>
      </p:pic>
      <p:pic>
        <p:nvPicPr>
          <p:cNvPr id="8" name="図 7">
            <a:extLst>
              <a:ext uri="{FF2B5EF4-FFF2-40B4-BE49-F238E27FC236}">
                <a16:creationId xmlns:a16="http://schemas.microsoft.com/office/drawing/2014/main" id="{C0FB5AB8-C8CA-7AA3-AB7A-95BB930584A8}"/>
              </a:ext>
            </a:extLst>
          </p:cNvPr>
          <p:cNvPicPr>
            <a:picLocks noChangeAspect="1"/>
          </p:cNvPicPr>
          <p:nvPr/>
        </p:nvPicPr>
        <p:blipFill>
          <a:blip r:embed="rId4"/>
          <a:stretch>
            <a:fillRect/>
          </a:stretch>
        </p:blipFill>
        <p:spPr>
          <a:xfrm>
            <a:off x="6350890" y="4174803"/>
            <a:ext cx="4678713" cy="2165354"/>
          </a:xfrm>
          <a:prstGeom prst="rect">
            <a:avLst/>
          </a:prstGeom>
        </p:spPr>
      </p:pic>
    </p:spTree>
    <p:extLst>
      <p:ext uri="{BB962C8B-B14F-4D97-AF65-F5344CB8AC3E}">
        <p14:creationId xmlns:p14="http://schemas.microsoft.com/office/powerpoint/2010/main" val="1475528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11C06-7F77-0CAF-38C1-A33C8DE17412}"/>
              </a:ext>
            </a:extLst>
          </p:cNvPr>
          <p:cNvSpPr>
            <a:spLocks noGrp="1"/>
          </p:cNvSpPr>
          <p:nvPr>
            <p:ph type="title"/>
          </p:nvPr>
        </p:nvSpPr>
        <p:spPr/>
        <p:txBody>
          <a:bodyPr/>
          <a:lstStyle/>
          <a:p>
            <a:r>
              <a:rPr kumimoji="1" lang="en-US" altLang="ja-JP" dirty="0"/>
              <a:t>Maji</a:t>
            </a:r>
            <a:r>
              <a:rPr kumimoji="1" lang="ja-JP" altLang="en-US" dirty="0"/>
              <a:t>で</a:t>
            </a:r>
            <a:r>
              <a:rPr kumimoji="1" lang="en-US" altLang="ja-JP" dirty="0"/>
              <a:t>Vim</a:t>
            </a:r>
            <a:r>
              <a:rPr kumimoji="1" lang="ja-JP" altLang="en-US" dirty="0"/>
              <a:t>する</a:t>
            </a:r>
            <a:r>
              <a:rPr kumimoji="1" lang="en-US" altLang="ja-JP" dirty="0"/>
              <a:t>5</a:t>
            </a:r>
            <a:r>
              <a:rPr kumimoji="1" lang="ja-JP" altLang="en-US" dirty="0"/>
              <a:t>分間の記事</a:t>
            </a:r>
          </a:p>
        </p:txBody>
      </p:sp>
      <p:sp>
        <p:nvSpPr>
          <p:cNvPr id="3" name="コンテンツ プレースホルダー 2">
            <a:extLst>
              <a:ext uri="{FF2B5EF4-FFF2-40B4-BE49-F238E27FC236}">
                <a16:creationId xmlns:a16="http://schemas.microsoft.com/office/drawing/2014/main" id="{3B89A01E-D56F-5C50-746D-09525516F7B8}"/>
              </a:ext>
            </a:extLst>
          </p:cNvPr>
          <p:cNvSpPr>
            <a:spLocks noGrp="1"/>
          </p:cNvSpPr>
          <p:nvPr>
            <p:ph idx="1"/>
          </p:nvPr>
        </p:nvSpPr>
        <p:spPr/>
        <p:txBody>
          <a:bodyPr/>
          <a:lstStyle/>
          <a:p>
            <a:pPr marL="0" indent="0">
              <a:buNone/>
            </a:pPr>
            <a:r>
              <a:rPr lang="en-US" altLang="ja-JP" dirty="0"/>
              <a:t>Vim</a:t>
            </a:r>
            <a:r>
              <a:rPr lang="ja-JP" altLang="en-US" dirty="0"/>
              <a:t>はエディタ、宗教戦争がある</a:t>
            </a:r>
            <a:endParaRPr lang="en-US" altLang="ja-JP" dirty="0"/>
          </a:p>
          <a:p>
            <a:r>
              <a:rPr lang="en-US" altLang="ja-JP" dirty="0"/>
              <a:t>11/14</a:t>
            </a:r>
            <a:r>
              <a:rPr lang="ja-JP" altLang="en-US" dirty="0"/>
              <a:t>から、毎日</a:t>
            </a:r>
            <a:r>
              <a:rPr lang="en-US" altLang="ja-JP" dirty="0"/>
              <a:t>5</a:t>
            </a:r>
            <a:r>
              <a:rPr lang="ja-JP" altLang="en-US" dirty="0"/>
              <a:t>分間、</a:t>
            </a:r>
            <a:r>
              <a:rPr lang="en-US" altLang="ja-JP" dirty="0"/>
              <a:t>Vim</a:t>
            </a:r>
            <a:r>
              <a:rPr lang="ja-JP" altLang="en-US" dirty="0"/>
              <a:t>を練習</a:t>
            </a:r>
            <a:endParaRPr lang="en-US" altLang="ja-JP" dirty="0"/>
          </a:p>
          <a:p>
            <a:r>
              <a:rPr lang="en-US" altLang="ja-JP" dirty="0" err="1"/>
              <a:t>vimtutor</a:t>
            </a:r>
            <a:r>
              <a:rPr lang="ja-JP" altLang="en-US" dirty="0"/>
              <a:t>コマンド一発でハンズオン練習可能</a:t>
            </a:r>
            <a:endParaRPr lang="en-US" altLang="ja-JP" dirty="0"/>
          </a:p>
          <a:p>
            <a:r>
              <a:rPr lang="ja-JP" altLang="en-US" dirty="0"/>
              <a:t>実験</a:t>
            </a:r>
            <a:r>
              <a:rPr lang="en-US" altLang="ja-JP" dirty="0"/>
              <a:t>-&gt;</a:t>
            </a:r>
            <a:r>
              <a:rPr lang="ja-JP" altLang="en-US" dirty="0"/>
              <a:t>記事作成中</a:t>
            </a:r>
            <a:endParaRPr lang="en-US" altLang="ja-JP" dirty="0"/>
          </a:p>
        </p:txBody>
      </p:sp>
      <p:sp>
        <p:nvSpPr>
          <p:cNvPr id="4" name="スライド番号プレースホルダー 3">
            <a:extLst>
              <a:ext uri="{FF2B5EF4-FFF2-40B4-BE49-F238E27FC236}">
                <a16:creationId xmlns:a16="http://schemas.microsoft.com/office/drawing/2014/main" id="{106A327F-BE5B-6330-2608-B962EA34581A}"/>
              </a:ext>
            </a:extLst>
          </p:cNvPr>
          <p:cNvSpPr>
            <a:spLocks noGrp="1"/>
          </p:cNvSpPr>
          <p:nvPr>
            <p:ph type="sldNum" sz="quarter" idx="12"/>
          </p:nvPr>
        </p:nvSpPr>
        <p:spPr/>
        <p:txBody>
          <a:bodyPr/>
          <a:lstStyle/>
          <a:p>
            <a:fld id="{FC307D73-0BA7-4A23-8047-362A84C3D7F3}" type="slidenum">
              <a:rPr kumimoji="1" lang="ja-JP" altLang="en-US" smtClean="0"/>
              <a:t>16</a:t>
            </a:fld>
            <a:endParaRPr kumimoji="1" lang="ja-JP" altLang="en-US"/>
          </a:p>
        </p:txBody>
      </p:sp>
      <p:pic>
        <p:nvPicPr>
          <p:cNvPr id="1026" name="Picture 2" descr="Vimで変態テキスト処理！シェルコマンドを使い倒す | DevelopersIO">
            <a:extLst>
              <a:ext uri="{FF2B5EF4-FFF2-40B4-BE49-F238E27FC236}">
                <a16:creationId xmlns:a16="http://schemas.microsoft.com/office/drawing/2014/main" id="{72472894-5C42-BFA1-1370-EF2F4F16B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934" y="264874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420643"/>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66E820-790C-28F9-241E-A2AA738EEDA9}"/>
              </a:ext>
            </a:extLst>
          </p:cNvPr>
          <p:cNvSpPr>
            <a:spLocks noGrp="1"/>
          </p:cNvSpPr>
          <p:nvPr>
            <p:ph type="title"/>
          </p:nvPr>
        </p:nvSpPr>
        <p:spPr/>
        <p:txBody>
          <a:bodyPr/>
          <a:lstStyle/>
          <a:p>
            <a:r>
              <a:rPr kumimoji="1" lang="ja-JP" altLang="en-US" dirty="0"/>
              <a:t>時間・タスク管理</a:t>
            </a:r>
          </a:p>
        </p:txBody>
      </p:sp>
      <p:sp>
        <p:nvSpPr>
          <p:cNvPr id="3" name="コンテンツ プレースホルダー 2">
            <a:extLst>
              <a:ext uri="{FF2B5EF4-FFF2-40B4-BE49-F238E27FC236}">
                <a16:creationId xmlns:a16="http://schemas.microsoft.com/office/drawing/2014/main" id="{B1147845-3FE5-1140-3411-97A765855581}"/>
              </a:ext>
            </a:extLst>
          </p:cNvPr>
          <p:cNvSpPr>
            <a:spLocks noGrp="1"/>
          </p:cNvSpPr>
          <p:nvPr>
            <p:ph idx="1"/>
          </p:nvPr>
        </p:nvSpPr>
        <p:spPr>
          <a:xfrm>
            <a:off x="838199" y="1646243"/>
            <a:ext cx="10715625" cy="4959342"/>
          </a:xfrm>
        </p:spPr>
        <p:txBody>
          <a:bodyPr>
            <a:normAutofit/>
          </a:bodyPr>
          <a:lstStyle/>
          <a:p>
            <a:pPr marL="514350" indent="-514350">
              <a:buFont typeface="+mj-lt"/>
              <a:buAutoNum type="arabicPeriod"/>
            </a:pPr>
            <a:r>
              <a:rPr lang="ja-JP" altLang="en-US" dirty="0"/>
              <a:t>習慣</a:t>
            </a:r>
            <a:r>
              <a:rPr kumimoji="1" lang="ja-JP" altLang="en-US" dirty="0"/>
              <a:t>化すれば勝ちってことに気づく</a:t>
            </a:r>
            <a:br>
              <a:rPr lang="en-US" altLang="ja-JP" dirty="0"/>
            </a:br>
            <a:r>
              <a:rPr lang="en-US" altLang="ja-JP" dirty="0" err="1"/>
              <a:t>todoist</a:t>
            </a:r>
            <a:r>
              <a:rPr lang="ja-JP" altLang="en-US" dirty="0"/>
              <a:t>で以下を習慣化のために走らせた（着手が一番だるい過程だから）</a:t>
            </a:r>
            <a:br>
              <a:rPr lang="en-US" altLang="ja-JP" dirty="0"/>
            </a:br>
            <a:r>
              <a:rPr lang="en-US" altLang="ja-JP" dirty="0"/>
              <a:t>- 3</a:t>
            </a:r>
            <a:r>
              <a:rPr lang="ja-JP" altLang="en-US" dirty="0"/>
              <a:t>分</a:t>
            </a:r>
            <a:r>
              <a:rPr lang="en-US" altLang="ja-JP" dirty="0" err="1"/>
              <a:t>vimtutor</a:t>
            </a:r>
            <a:br>
              <a:rPr lang="en-US" altLang="ja-JP" dirty="0"/>
            </a:br>
            <a:r>
              <a:rPr lang="en-US" altLang="ja-JP" dirty="0"/>
              <a:t>- 3</a:t>
            </a:r>
            <a:r>
              <a:rPr lang="ja-JP" altLang="en-US" dirty="0"/>
              <a:t>分</a:t>
            </a:r>
            <a:r>
              <a:rPr lang="en-US" altLang="ja-JP" dirty="0" err="1"/>
              <a:t>qiita</a:t>
            </a:r>
            <a:r>
              <a:rPr lang="ja-JP" altLang="en-US" dirty="0"/>
              <a:t>記事</a:t>
            </a:r>
            <a:br>
              <a:rPr lang="en-US" altLang="ja-JP" dirty="0"/>
            </a:br>
            <a:r>
              <a:rPr lang="en-US" altLang="ja-JP" dirty="0"/>
              <a:t>- 5</a:t>
            </a:r>
            <a:r>
              <a:rPr lang="ja-JP" altLang="en-US" dirty="0"/>
              <a:t>分</a:t>
            </a:r>
            <a:r>
              <a:rPr lang="en-US" altLang="ja-JP" dirty="0"/>
              <a:t>LT</a:t>
            </a:r>
            <a:r>
              <a:rPr lang="ja-JP" altLang="en-US" dirty="0"/>
              <a:t>スライド</a:t>
            </a:r>
            <a:br>
              <a:rPr lang="en-US" altLang="ja-JP" dirty="0"/>
            </a:br>
            <a:r>
              <a:rPr lang="en-US" altLang="ja-JP" dirty="0"/>
              <a:t>- 5</a:t>
            </a:r>
            <a:r>
              <a:rPr lang="ja-JP" altLang="en-US" dirty="0"/>
              <a:t>分</a:t>
            </a:r>
            <a:r>
              <a:rPr lang="en-US" altLang="ja-JP" dirty="0"/>
              <a:t>AWS</a:t>
            </a:r>
            <a:r>
              <a:rPr lang="ja-JP" altLang="en-US" dirty="0"/>
              <a:t>勉強</a:t>
            </a:r>
            <a:br>
              <a:rPr lang="en-US" altLang="ja-JP" dirty="0"/>
            </a:br>
            <a:r>
              <a:rPr lang="en-US" altLang="ja-JP" dirty="0"/>
              <a:t>- 20</a:t>
            </a:r>
            <a:r>
              <a:rPr lang="ja-JP" altLang="en-US" dirty="0"/>
              <a:t>分の片付け</a:t>
            </a:r>
            <a:endParaRPr lang="en-US" altLang="ja-JP" dirty="0"/>
          </a:p>
          <a:p>
            <a:pPr marL="514350" indent="-514350">
              <a:buFont typeface="+mj-lt"/>
              <a:buAutoNum type="arabicPeriod"/>
            </a:pPr>
            <a:r>
              <a:rPr lang="ja-JP" altLang="en-US" dirty="0"/>
              <a:t>完璧主義は捨てた、いいものを捨てられたよ</a:t>
            </a:r>
            <a:endParaRPr lang="en-US" altLang="ja-JP" dirty="0"/>
          </a:p>
          <a:p>
            <a:pPr marL="514350" indent="-514350">
              <a:buFont typeface="+mj-lt"/>
              <a:buAutoNum type="arabicPeriod"/>
            </a:pPr>
            <a:r>
              <a:rPr lang="ja-JP" altLang="en-US" dirty="0"/>
              <a:t>アウトプットをやると伸びやすい</a:t>
            </a:r>
            <a:br>
              <a:rPr lang="en-US" altLang="ja-JP" dirty="0"/>
            </a:br>
            <a:r>
              <a:rPr lang="ja-JP" altLang="en-US" dirty="0"/>
              <a:t>（時間管理術そのものも</a:t>
            </a:r>
            <a:r>
              <a:rPr lang="en-US" altLang="ja-JP" dirty="0" err="1"/>
              <a:t>qiita</a:t>
            </a:r>
            <a:r>
              <a:rPr lang="ja-JP" altLang="en-US" dirty="0"/>
              <a:t>作成中）</a:t>
            </a: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B592B594-80DE-7270-CC3D-D94A2C628027}"/>
              </a:ext>
            </a:extLst>
          </p:cNvPr>
          <p:cNvSpPr>
            <a:spLocks noGrp="1"/>
          </p:cNvSpPr>
          <p:nvPr>
            <p:ph type="sldNum" sz="quarter" idx="12"/>
          </p:nvPr>
        </p:nvSpPr>
        <p:spPr/>
        <p:txBody>
          <a:bodyPr/>
          <a:lstStyle/>
          <a:p>
            <a:fld id="{FC307D73-0BA7-4A23-8047-362A84C3D7F3}" type="slidenum">
              <a:rPr kumimoji="1" lang="ja-JP" altLang="en-US" smtClean="0"/>
              <a:t>17</a:t>
            </a:fld>
            <a:endParaRPr kumimoji="1" lang="ja-JP" altLang="en-US"/>
          </a:p>
        </p:txBody>
      </p:sp>
    </p:spTree>
    <p:extLst>
      <p:ext uri="{BB962C8B-B14F-4D97-AF65-F5344CB8AC3E}">
        <p14:creationId xmlns:p14="http://schemas.microsoft.com/office/powerpoint/2010/main" val="908147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784DAC-9C4F-7F29-F2B5-A2D78DFCC97D}"/>
              </a:ext>
            </a:extLst>
          </p:cNvPr>
          <p:cNvSpPr>
            <a:spLocks noGrp="1"/>
          </p:cNvSpPr>
          <p:nvPr>
            <p:ph type="title"/>
          </p:nvPr>
        </p:nvSpPr>
        <p:spPr/>
        <p:txBody>
          <a:bodyPr/>
          <a:lstStyle/>
          <a:p>
            <a:r>
              <a:rPr kumimoji="1" lang="ja-JP" altLang="en-US" dirty="0"/>
              <a:t>英語上達完全マップ</a:t>
            </a:r>
          </a:p>
        </p:txBody>
      </p:sp>
      <p:sp>
        <p:nvSpPr>
          <p:cNvPr id="3" name="コンテンツ プレースホルダー 2">
            <a:extLst>
              <a:ext uri="{FF2B5EF4-FFF2-40B4-BE49-F238E27FC236}">
                <a16:creationId xmlns:a16="http://schemas.microsoft.com/office/drawing/2014/main" id="{E5151C74-B54C-805D-D0B7-A37152D24320}"/>
              </a:ext>
            </a:extLst>
          </p:cNvPr>
          <p:cNvSpPr>
            <a:spLocks noGrp="1"/>
          </p:cNvSpPr>
          <p:nvPr>
            <p:ph idx="1"/>
          </p:nvPr>
        </p:nvSpPr>
        <p:spPr/>
        <p:txBody>
          <a:bodyPr/>
          <a:lstStyle/>
          <a:p>
            <a:r>
              <a:rPr kumimoji="1" lang="ja-JP" altLang="en-US" dirty="0"/>
              <a:t>以下の実践、中学レベルから</a:t>
            </a:r>
            <a:br>
              <a:rPr lang="en-US" altLang="ja-JP" dirty="0"/>
            </a:br>
            <a:r>
              <a:rPr lang="en-US" altLang="ja-JP" dirty="0"/>
              <a:t>cf.) </a:t>
            </a:r>
            <a:r>
              <a:rPr lang="ja-JP" altLang="en-US" dirty="0"/>
              <a:t>英語上達完全マップ</a:t>
            </a:r>
            <a:br>
              <a:rPr kumimoji="1" lang="en-US" altLang="ja-JP" dirty="0"/>
            </a:br>
            <a:r>
              <a:rPr kumimoji="1" lang="en-US" altLang="ja-JP" dirty="0">
                <a:hlinkClick r:id="rId2"/>
              </a:rPr>
              <a:t>http://mutuno.sakura.ne.jp/</a:t>
            </a:r>
            <a:endParaRPr kumimoji="1" lang="en-US" altLang="ja-JP" dirty="0"/>
          </a:p>
          <a:p>
            <a:r>
              <a:rPr kumimoji="1" lang="ja-JP" altLang="en-US" dirty="0"/>
              <a:t>英語を聞くのが習慣化された。</a:t>
            </a:r>
            <a:r>
              <a:rPr lang="ja-JP" altLang="en-US" dirty="0"/>
              <a:t>マスク万歳、</a:t>
            </a:r>
            <a:r>
              <a:rPr kumimoji="1" lang="ja-JP" altLang="en-US" dirty="0"/>
              <a:t>シャドーイングして歩くようになった</a:t>
            </a:r>
            <a:endParaRPr kumimoji="1" lang="en-US" altLang="ja-JP" dirty="0"/>
          </a:p>
          <a:p>
            <a:r>
              <a:rPr lang="ja-JP" altLang="en-US" strike="sngStrike" dirty="0"/>
              <a:t>久保田早紀の異邦人好きなのでアラビア語喋れるようになりてえなあ</a:t>
            </a:r>
            <a:endParaRPr lang="en-US" altLang="ja-JP" strike="sngStrike" dirty="0"/>
          </a:p>
          <a:p>
            <a:r>
              <a:rPr kumimoji="1" lang="ja-JP" altLang="en-US" dirty="0"/>
              <a:t>エンジニアリングじゃないから</a:t>
            </a:r>
            <a:r>
              <a:rPr kumimoji="1" lang="en-US" altLang="ja-JP" dirty="0"/>
              <a:t>note</a:t>
            </a:r>
            <a:r>
              <a:rPr kumimoji="1" lang="ja-JP" altLang="en-US" dirty="0"/>
              <a:t>にでも書こうかな</a:t>
            </a: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78A0AF5D-D662-D649-6EC6-B57C8877AE21}"/>
              </a:ext>
            </a:extLst>
          </p:cNvPr>
          <p:cNvSpPr>
            <a:spLocks noGrp="1"/>
          </p:cNvSpPr>
          <p:nvPr>
            <p:ph type="sldNum" sz="quarter" idx="12"/>
          </p:nvPr>
        </p:nvSpPr>
        <p:spPr/>
        <p:txBody>
          <a:bodyPr/>
          <a:lstStyle/>
          <a:p>
            <a:fld id="{FC307D73-0BA7-4A23-8047-362A84C3D7F3}" type="slidenum">
              <a:rPr kumimoji="1" lang="ja-JP" altLang="en-US" smtClean="0"/>
              <a:t>18</a:t>
            </a:fld>
            <a:endParaRPr kumimoji="1" lang="ja-JP" altLang="en-US"/>
          </a:p>
        </p:txBody>
      </p:sp>
    </p:spTree>
    <p:extLst>
      <p:ext uri="{BB962C8B-B14F-4D97-AF65-F5344CB8AC3E}">
        <p14:creationId xmlns:p14="http://schemas.microsoft.com/office/powerpoint/2010/main" val="775733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トップページ | 『ポケットモンスター スカーレット・バイオレット』公式サイト">
            <a:extLst>
              <a:ext uri="{FF2B5EF4-FFF2-40B4-BE49-F238E27FC236}">
                <a16:creationId xmlns:a16="http://schemas.microsoft.com/office/drawing/2014/main" id="{8546639D-73CC-0A13-7DF6-C839D7DBAB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4" t="9091" r="30643"/>
          <a:stretch/>
        </p:blipFill>
        <p:spPr bwMode="auto">
          <a:xfrm>
            <a:off x="2562726" y="1"/>
            <a:ext cx="9629274" cy="6857999"/>
          </a:xfrm>
          <a:prstGeom prst="rect">
            <a:avLst/>
          </a:prstGeom>
          <a:noFill/>
          <a:extLst>
            <a:ext uri="{909E8E84-426E-40DD-AFC4-6F175D3DCCD1}">
              <a14:hiddenFill xmlns:a14="http://schemas.microsoft.com/office/drawing/2010/main">
                <a:solidFill>
                  <a:srgbClr val="FFFFFF"/>
                </a:solidFill>
              </a14:hiddenFill>
            </a:ext>
          </a:extLst>
        </p:spPr>
      </p:pic>
      <p:sp>
        <p:nvSpPr>
          <p:cNvPr id="1034" name="Freeform: Shape 1030">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Freeform: Shape 1032">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43B3B34A-3FB0-E14B-454D-BC01022016EA}"/>
              </a:ext>
            </a:extLst>
          </p:cNvPr>
          <p:cNvSpPr>
            <a:spLocks noGrp="1"/>
          </p:cNvSpPr>
          <p:nvPr>
            <p:ph type="title"/>
          </p:nvPr>
        </p:nvSpPr>
        <p:spPr>
          <a:xfrm>
            <a:off x="804672" y="342006"/>
            <a:ext cx="3879232" cy="2248122"/>
          </a:xfrm>
        </p:spPr>
        <p:txBody>
          <a:bodyPr vert="horz" lIns="91440" tIns="45720" rIns="91440" bIns="45720" rtlCol="0" anchor="b">
            <a:normAutofit/>
          </a:bodyPr>
          <a:lstStyle/>
          <a:p>
            <a:r>
              <a:rPr kumimoji="1" lang="ja-JP" altLang="en-US" sz="5400"/>
              <a:t>今後</a:t>
            </a:r>
          </a:p>
        </p:txBody>
      </p:sp>
      <p:sp>
        <p:nvSpPr>
          <p:cNvPr id="3" name="コンテンツ プレースホルダー 2">
            <a:extLst>
              <a:ext uri="{FF2B5EF4-FFF2-40B4-BE49-F238E27FC236}">
                <a16:creationId xmlns:a16="http://schemas.microsoft.com/office/drawing/2014/main" id="{073CF29F-00BE-C902-12A0-03E564E0AEEC}"/>
              </a:ext>
            </a:extLst>
          </p:cNvPr>
          <p:cNvSpPr>
            <a:spLocks noGrp="1"/>
          </p:cNvSpPr>
          <p:nvPr>
            <p:ph idx="1"/>
          </p:nvPr>
        </p:nvSpPr>
        <p:spPr>
          <a:xfrm>
            <a:off x="804673" y="2726652"/>
            <a:ext cx="2910679" cy="2721247"/>
          </a:xfrm>
        </p:spPr>
        <p:txBody>
          <a:bodyPr vert="horz" lIns="91440" tIns="45720" rIns="91440" bIns="45720" rtlCol="0" anchor="t">
            <a:normAutofit/>
          </a:bodyPr>
          <a:lstStyle/>
          <a:p>
            <a:pPr>
              <a:buFontTx/>
              <a:buChar char="-"/>
            </a:pPr>
            <a:r>
              <a:rPr lang="ja-JP" altLang="en-US" sz="2000" dirty="0"/>
              <a:t>サークル化したら俺はうれしい、教祖様</a:t>
            </a:r>
            <a:r>
              <a:rPr lang="en-US" altLang="ja-JP" sz="2000" dirty="0"/>
              <a:t>~</a:t>
            </a:r>
          </a:p>
          <a:p>
            <a:pPr>
              <a:buFontTx/>
              <a:buChar char="-"/>
            </a:pPr>
            <a:r>
              <a:rPr lang="ja-JP" altLang="en-US" sz="2000" dirty="0"/>
              <a:t>すかばい買って全力投球する時間欲しい</a:t>
            </a:r>
            <a:endParaRPr lang="en-US" altLang="ja-JP" sz="2000" dirty="0"/>
          </a:p>
          <a:p>
            <a:pPr marL="0" indent="0">
              <a:buNone/>
            </a:pPr>
            <a:endParaRPr lang="en-US" altLang="ja-JP" sz="2000" dirty="0"/>
          </a:p>
        </p:txBody>
      </p:sp>
      <p:sp>
        <p:nvSpPr>
          <p:cNvPr id="4" name="スライド番号プレースホルダー 3">
            <a:extLst>
              <a:ext uri="{FF2B5EF4-FFF2-40B4-BE49-F238E27FC236}">
                <a16:creationId xmlns:a16="http://schemas.microsoft.com/office/drawing/2014/main" id="{67CADB90-F11F-0686-D33C-3804B966F1CF}"/>
              </a:ext>
            </a:extLst>
          </p:cNvPr>
          <p:cNvSpPr>
            <a:spLocks noGrp="1"/>
          </p:cNvSpPr>
          <p:nvPr>
            <p:ph type="sldNum" sz="quarter" idx="12"/>
          </p:nvPr>
        </p:nvSpPr>
        <p:spPr>
          <a:xfrm>
            <a:off x="10896600" y="6356350"/>
            <a:ext cx="457200" cy="365125"/>
          </a:xfrm>
        </p:spPr>
        <p:txBody>
          <a:bodyPr vert="horz" lIns="91440" tIns="45720" rIns="91440" bIns="45720" rtlCol="0" anchor="ctr">
            <a:normAutofit/>
          </a:bodyPr>
          <a:lstStyle/>
          <a:p>
            <a:pPr>
              <a:spcAft>
                <a:spcPts val="600"/>
              </a:spcAft>
              <a:defRPr/>
            </a:pPr>
            <a:fld id="{FC307D73-0BA7-4A23-8047-362A84C3D7F3}" type="slidenum">
              <a:rPr kumimoji="0" lang="en-US" altLang="ja-JP" sz="1200">
                <a:solidFill>
                  <a:srgbClr val="FFFFFF"/>
                </a:solidFill>
                <a:latin typeface="Calibri" panose="020F0502020204030204"/>
              </a:rPr>
              <a:pPr>
                <a:spcAft>
                  <a:spcPts val="600"/>
                </a:spcAft>
                <a:defRPr/>
              </a:pPr>
              <a:t>19</a:t>
            </a:fld>
            <a:endParaRPr kumimoji="0" lang="en-US" altLang="ja-JP" sz="1200">
              <a:solidFill>
                <a:srgbClr val="FFFFFF"/>
              </a:solidFill>
              <a:latin typeface="Calibri" panose="020F0502020204030204"/>
            </a:endParaRPr>
          </a:p>
        </p:txBody>
      </p:sp>
    </p:spTree>
    <p:extLst>
      <p:ext uri="{BB962C8B-B14F-4D97-AF65-F5344CB8AC3E}">
        <p14:creationId xmlns:p14="http://schemas.microsoft.com/office/powerpoint/2010/main" val="423753152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802B93-7725-96F7-2AD8-ED68E089836E}"/>
              </a:ext>
            </a:extLst>
          </p:cNvPr>
          <p:cNvSpPr>
            <a:spLocks noGrp="1"/>
          </p:cNvSpPr>
          <p:nvPr>
            <p:ph type="title"/>
          </p:nvPr>
        </p:nvSpPr>
        <p:spPr>
          <a:xfrm>
            <a:off x="0" y="143587"/>
            <a:ext cx="10515600" cy="479105"/>
          </a:xfrm>
        </p:spPr>
        <p:txBody>
          <a:bodyPr>
            <a:noAutofit/>
          </a:bodyPr>
          <a:lstStyle/>
          <a:p>
            <a:r>
              <a:rPr lang="ja-JP" altLang="en-US" sz="3200" b="0" dirty="0">
                <a:latin typeface="メイリオ" panose="020B0604030504040204" pitchFamily="50" charset="-128"/>
                <a:ea typeface="メイリオ" panose="020B0604030504040204" pitchFamily="50" charset="-128"/>
              </a:rPr>
              <a:t>これからの未来実現のための取り組み事例</a:t>
            </a:r>
            <a:endParaRPr kumimoji="1" lang="ja-JP" altLang="en-US" sz="3200" b="0"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782FDE30-419B-B8D3-9F68-802591383409}"/>
              </a:ext>
            </a:extLst>
          </p:cNvPr>
          <p:cNvSpPr>
            <a:spLocks noGrp="1"/>
          </p:cNvSpPr>
          <p:nvPr>
            <p:ph type="sldNum" sz="quarter" idx="12"/>
          </p:nvPr>
        </p:nvSpPr>
        <p:spPr/>
        <p:txBody>
          <a:bodyPr/>
          <a:lstStyle/>
          <a:p>
            <a:fld id="{FC307D73-0BA7-4A23-8047-362A84C3D7F3}" type="slidenum">
              <a:rPr kumimoji="1" lang="ja-JP" altLang="en-US" smtClean="0">
                <a:latin typeface="メイリオ" panose="020B0604030504040204" pitchFamily="50" charset="-128"/>
                <a:ea typeface="メイリオ" panose="020B0604030504040204" pitchFamily="50" charset="-128"/>
              </a:rPr>
              <a:t>2</a:t>
            </a:fld>
            <a:endParaRPr kumimoji="1" lang="ja-JP" altLang="en-US">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49F9F358-3D2E-0DF0-578F-6BE7F6F28A8A}"/>
              </a:ext>
            </a:extLst>
          </p:cNvPr>
          <p:cNvSpPr/>
          <p:nvPr/>
        </p:nvSpPr>
        <p:spPr>
          <a:xfrm>
            <a:off x="2392568" y="1145319"/>
            <a:ext cx="1579418" cy="5422931"/>
          </a:xfrm>
          <a:prstGeom prst="rect">
            <a:avLst/>
          </a:prstGeom>
          <a:solidFill>
            <a:schemeClr val="bg2"/>
          </a:solid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latin typeface="メイリオ" panose="020B0604030504040204" pitchFamily="50" charset="-128"/>
                <a:ea typeface="メイリオ" panose="020B0604030504040204" pitchFamily="50" charset="-128"/>
              </a:rPr>
              <a:t>学祭実行委員</a:t>
            </a:r>
            <a:endParaRPr kumimoji="1" lang="en-US" altLang="ja-JP" b="1" dirty="0">
              <a:latin typeface="メイリオ" panose="020B0604030504040204" pitchFamily="50" charset="-128"/>
              <a:ea typeface="メイリオ" panose="020B0604030504040204" pitchFamily="50" charset="-128"/>
            </a:endParaRPr>
          </a:p>
          <a:p>
            <a:pPr algn="ct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〇すべての人が活躍できるような組織の醸成</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〇幅広い人員のコミュニケーション</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〇スケジュール管理能力の向上</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〇タスク処理</a:t>
            </a:r>
            <a:endParaRPr kumimoji="1"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能力の向上</a:t>
            </a:r>
          </a:p>
        </p:txBody>
      </p:sp>
      <p:sp>
        <p:nvSpPr>
          <p:cNvPr id="7" name="正方形/長方形 6">
            <a:extLst>
              <a:ext uri="{FF2B5EF4-FFF2-40B4-BE49-F238E27FC236}">
                <a16:creationId xmlns:a16="http://schemas.microsoft.com/office/drawing/2014/main" id="{E43D4DB5-BF18-D25C-0192-FCE7F8FFC0CE}"/>
              </a:ext>
            </a:extLst>
          </p:cNvPr>
          <p:cNvSpPr/>
          <p:nvPr/>
        </p:nvSpPr>
        <p:spPr>
          <a:xfrm>
            <a:off x="4062941" y="3781414"/>
            <a:ext cx="1321911" cy="2415040"/>
          </a:xfrm>
          <a:prstGeom prst="rect">
            <a:avLst/>
          </a:prstGeom>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b="1" u="sng" dirty="0">
                <a:latin typeface="メイリオ" panose="020B0604030504040204" pitchFamily="50" charset="-128"/>
                <a:ea typeface="メイリオ" panose="020B0604030504040204" pitchFamily="50" charset="-128"/>
              </a:rPr>
              <a:t>タスク</a:t>
            </a:r>
            <a:endParaRPr kumimoji="1" lang="en-US" altLang="ja-JP" sz="2800" b="1" u="sng" dirty="0">
              <a:latin typeface="メイリオ" panose="020B0604030504040204" pitchFamily="50" charset="-128"/>
              <a:ea typeface="メイリオ" panose="020B0604030504040204" pitchFamily="50" charset="-128"/>
            </a:endParaRPr>
          </a:p>
          <a:p>
            <a:pPr algn="ctr"/>
            <a:r>
              <a:rPr kumimoji="1" lang="ja-JP" altLang="en-US" sz="2800" b="1" u="sng" dirty="0">
                <a:latin typeface="メイリオ" panose="020B0604030504040204" pitchFamily="50" charset="-128"/>
                <a:ea typeface="メイリオ" panose="020B0604030504040204" pitchFamily="50" charset="-128"/>
              </a:rPr>
              <a:t>量減少</a:t>
            </a:r>
            <a:endParaRPr kumimoji="1" lang="en-US" altLang="ja-JP" b="1" u="sng" dirty="0">
              <a:latin typeface="メイリオ" panose="020B0604030504040204" pitchFamily="50" charset="-128"/>
              <a:ea typeface="メイリオ" panose="020B0604030504040204" pitchFamily="50" charset="-128"/>
            </a:endParaRPr>
          </a:p>
          <a:p>
            <a:pPr algn="ctr"/>
            <a:r>
              <a:rPr kumimoji="1" lang="ja-JP" altLang="en-US" u="sng" dirty="0">
                <a:latin typeface="メイリオ" panose="020B0604030504040204" pitchFamily="50" charset="-128"/>
                <a:ea typeface="メイリオ" panose="020B0604030504040204" pitchFamily="50" charset="-128"/>
              </a:rPr>
              <a:t>要因</a:t>
            </a:r>
            <a:endParaRPr kumimoji="1" lang="en-US" altLang="ja-JP" u="sng" dirty="0">
              <a:latin typeface="メイリオ" panose="020B0604030504040204" pitchFamily="50" charset="-128"/>
              <a:ea typeface="メイリオ" panose="020B0604030504040204" pitchFamily="50" charset="-128"/>
            </a:endParaRPr>
          </a:p>
          <a:p>
            <a:pPr algn="ctr"/>
            <a:r>
              <a:rPr lang="ja-JP" altLang="en-US" u="sng" dirty="0">
                <a:latin typeface="メイリオ" panose="020B0604030504040204" pitchFamily="50" charset="-128"/>
                <a:ea typeface="メイリオ" panose="020B0604030504040204" pitchFamily="50" charset="-128"/>
              </a:rPr>
              <a:t>〇大学祭の終了</a:t>
            </a:r>
            <a:endParaRPr lang="en-US" altLang="ja-JP" u="sng" dirty="0">
              <a:latin typeface="メイリオ" panose="020B0604030504040204" pitchFamily="50" charset="-128"/>
              <a:ea typeface="メイリオ" panose="020B0604030504040204" pitchFamily="50" charset="-128"/>
            </a:endParaRPr>
          </a:p>
          <a:p>
            <a:pPr algn="ctr"/>
            <a:r>
              <a:rPr kumimoji="1" lang="ja-JP" altLang="en-US" u="sng" dirty="0">
                <a:latin typeface="メイリオ" panose="020B0604030504040204" pitchFamily="50" charset="-128"/>
                <a:ea typeface="メイリオ" panose="020B0604030504040204" pitchFamily="50" charset="-128"/>
              </a:rPr>
              <a:t>〇相対的余裕</a:t>
            </a:r>
            <a:endParaRPr kumimoji="1" lang="en-US" altLang="ja-JP" sz="2800" u="sng" dirty="0">
              <a:latin typeface="メイリオ" panose="020B0604030504040204" pitchFamily="50" charset="-128"/>
              <a:ea typeface="メイリオ" panose="020B0604030504040204" pitchFamily="50" charset="-128"/>
            </a:endParaRPr>
          </a:p>
        </p:txBody>
      </p:sp>
      <p:sp>
        <p:nvSpPr>
          <p:cNvPr id="9" name="楕円 8">
            <a:extLst>
              <a:ext uri="{FF2B5EF4-FFF2-40B4-BE49-F238E27FC236}">
                <a16:creationId xmlns:a16="http://schemas.microsoft.com/office/drawing/2014/main" id="{71DB48C2-68E8-8E7D-E72D-59A79BB4C4ED}"/>
              </a:ext>
            </a:extLst>
          </p:cNvPr>
          <p:cNvSpPr/>
          <p:nvPr/>
        </p:nvSpPr>
        <p:spPr>
          <a:xfrm>
            <a:off x="48660" y="1188077"/>
            <a:ext cx="1812175" cy="1679171"/>
          </a:xfrm>
          <a:prstGeom prst="ellipse">
            <a:avLst/>
          </a:prstGeom>
          <a:gradFill flip="none" rotWithShape="1">
            <a:gsLst>
              <a:gs pos="0">
                <a:srgbClr val="EC17F1">
                  <a:tint val="66000"/>
                  <a:satMod val="160000"/>
                </a:srgbClr>
              </a:gs>
              <a:gs pos="50000">
                <a:srgbClr val="EC17F1">
                  <a:tint val="44500"/>
                  <a:satMod val="160000"/>
                </a:srgbClr>
              </a:gs>
              <a:gs pos="100000">
                <a:srgbClr val="EC17F1">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rgbClr val="FF0000"/>
                </a:solidFill>
                <a:latin typeface="メイリオ" panose="020B0604030504040204" pitchFamily="50" charset="-128"/>
                <a:ea typeface="メイリオ" panose="020B0604030504040204" pitchFamily="50" charset="-128"/>
              </a:rPr>
              <a:t>モチベーション</a:t>
            </a:r>
          </a:p>
        </p:txBody>
      </p:sp>
      <p:sp>
        <p:nvSpPr>
          <p:cNvPr id="10" name="矢印: 右 9">
            <a:extLst>
              <a:ext uri="{FF2B5EF4-FFF2-40B4-BE49-F238E27FC236}">
                <a16:creationId xmlns:a16="http://schemas.microsoft.com/office/drawing/2014/main" id="{5C7A3859-EB7E-7756-3D79-FE009D72B3EB}"/>
              </a:ext>
            </a:extLst>
          </p:cNvPr>
          <p:cNvSpPr/>
          <p:nvPr/>
        </p:nvSpPr>
        <p:spPr>
          <a:xfrm>
            <a:off x="1546546" y="862442"/>
            <a:ext cx="872649" cy="2726574"/>
          </a:xfrm>
          <a:prstGeom prst="rightArrow">
            <a:avLst/>
          </a:prstGeom>
          <a:gradFill flip="none" rotWithShape="1">
            <a:gsLst>
              <a:gs pos="0">
                <a:srgbClr val="EC17F1">
                  <a:tint val="66000"/>
                  <a:satMod val="160000"/>
                </a:srgbClr>
              </a:gs>
              <a:gs pos="50000">
                <a:srgbClr val="EC17F1">
                  <a:tint val="44500"/>
                  <a:satMod val="160000"/>
                </a:srgbClr>
              </a:gs>
              <a:gs pos="100000">
                <a:srgbClr val="EC17F1">
                  <a:tint val="23500"/>
                  <a:satMod val="160000"/>
                </a:srgbClr>
              </a:gs>
            </a:gsLst>
            <a:lin ang="27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1AC3284B-D7D0-4727-A823-41C60F3BA4FC}"/>
              </a:ext>
            </a:extLst>
          </p:cNvPr>
          <p:cNvSpPr/>
          <p:nvPr/>
        </p:nvSpPr>
        <p:spPr>
          <a:xfrm>
            <a:off x="1" y="6196455"/>
            <a:ext cx="3989920" cy="668291"/>
          </a:xfrm>
          <a:prstGeom prst="rect">
            <a:avLst/>
          </a:prstGeom>
          <a:solidFill>
            <a:schemeClr val="accent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b="1"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4-11</a:t>
            </a:r>
            <a:r>
              <a:rPr kumimoji="1" lang="ja-JP" altLang="en-US" sz="3200" b="1"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月上旬</a:t>
            </a:r>
          </a:p>
        </p:txBody>
      </p:sp>
      <p:sp>
        <p:nvSpPr>
          <p:cNvPr id="12" name="正方形/長方形 11">
            <a:extLst>
              <a:ext uri="{FF2B5EF4-FFF2-40B4-BE49-F238E27FC236}">
                <a16:creationId xmlns:a16="http://schemas.microsoft.com/office/drawing/2014/main" id="{721E953B-A2EE-D98D-6054-F761362EE330}"/>
              </a:ext>
            </a:extLst>
          </p:cNvPr>
          <p:cNvSpPr/>
          <p:nvPr/>
        </p:nvSpPr>
        <p:spPr>
          <a:xfrm>
            <a:off x="3989922" y="6205929"/>
            <a:ext cx="5804160" cy="658818"/>
          </a:xfrm>
          <a:prstGeom prst="rect">
            <a:avLst/>
          </a:prstGeom>
          <a:solidFill>
            <a:schemeClr val="accent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b="1"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11</a:t>
            </a:r>
            <a:r>
              <a:rPr kumimoji="1" lang="ja-JP" altLang="en-US" sz="3200" b="1"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月中旬の計画</a:t>
            </a:r>
          </a:p>
        </p:txBody>
      </p:sp>
      <p:sp>
        <p:nvSpPr>
          <p:cNvPr id="14" name="正方形/長方形 13">
            <a:extLst>
              <a:ext uri="{FF2B5EF4-FFF2-40B4-BE49-F238E27FC236}">
                <a16:creationId xmlns:a16="http://schemas.microsoft.com/office/drawing/2014/main" id="{BA1140EA-09D9-1FEC-3CB3-416A773DE9BB}"/>
              </a:ext>
            </a:extLst>
          </p:cNvPr>
          <p:cNvSpPr/>
          <p:nvPr/>
        </p:nvSpPr>
        <p:spPr>
          <a:xfrm>
            <a:off x="9673431" y="6196454"/>
            <a:ext cx="2518568" cy="661545"/>
          </a:xfrm>
          <a:prstGeom prst="rect">
            <a:avLst/>
          </a:prstGeom>
          <a:solidFill>
            <a:schemeClr val="accent2"/>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800" b="1"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2023</a:t>
            </a:r>
            <a:r>
              <a:rPr kumimoji="1" lang="ja-JP" altLang="en-US" sz="2800" b="1" dirty="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rPr>
              <a:t>の未来</a:t>
            </a:r>
          </a:p>
        </p:txBody>
      </p:sp>
      <p:sp>
        <p:nvSpPr>
          <p:cNvPr id="17" name="爆発: 14 pt 16">
            <a:extLst>
              <a:ext uri="{FF2B5EF4-FFF2-40B4-BE49-F238E27FC236}">
                <a16:creationId xmlns:a16="http://schemas.microsoft.com/office/drawing/2014/main" id="{6541E4E3-A8BC-64E0-2CB8-8A52FBFDC15B}"/>
              </a:ext>
            </a:extLst>
          </p:cNvPr>
          <p:cNvSpPr/>
          <p:nvPr/>
        </p:nvSpPr>
        <p:spPr>
          <a:xfrm>
            <a:off x="1226900" y="4732332"/>
            <a:ext cx="3195893" cy="1679171"/>
          </a:xfrm>
          <a:prstGeom prst="irregularSeal2">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0000"/>
                </a:solidFill>
                <a:latin typeface="メイリオ" panose="020B0604030504040204" pitchFamily="50" charset="-128"/>
                <a:ea typeface="メイリオ" panose="020B0604030504040204" pitchFamily="50" charset="-128"/>
              </a:rPr>
              <a:t>自由時間の壁</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18" name="矢印: 右 17">
            <a:extLst>
              <a:ext uri="{FF2B5EF4-FFF2-40B4-BE49-F238E27FC236}">
                <a16:creationId xmlns:a16="http://schemas.microsoft.com/office/drawing/2014/main" id="{CD1C6685-53AE-0065-B069-BE4972D12C03}"/>
              </a:ext>
            </a:extLst>
          </p:cNvPr>
          <p:cNvSpPr/>
          <p:nvPr/>
        </p:nvSpPr>
        <p:spPr>
          <a:xfrm>
            <a:off x="4014227" y="937393"/>
            <a:ext cx="1891011" cy="2726574"/>
          </a:xfrm>
          <a:prstGeom prst="rightArrow">
            <a:avLst/>
          </a:prstGeom>
          <a:gradFill flip="none" rotWithShape="1">
            <a:gsLst>
              <a:gs pos="0">
                <a:srgbClr val="EC17F1">
                  <a:tint val="66000"/>
                  <a:satMod val="160000"/>
                </a:srgbClr>
              </a:gs>
              <a:gs pos="50000">
                <a:srgbClr val="EC17F1">
                  <a:tint val="44500"/>
                  <a:satMod val="160000"/>
                </a:srgbClr>
              </a:gs>
              <a:gs pos="100000">
                <a:srgbClr val="EC17F1">
                  <a:tint val="23500"/>
                  <a:satMod val="160000"/>
                </a:srgbClr>
              </a:gs>
            </a:gsLst>
            <a:lin ang="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C5F3CAA7-5756-BABA-521B-F985DFEF4538}"/>
              </a:ext>
            </a:extLst>
          </p:cNvPr>
          <p:cNvSpPr/>
          <p:nvPr/>
        </p:nvSpPr>
        <p:spPr>
          <a:xfrm>
            <a:off x="6074262" y="1240360"/>
            <a:ext cx="3624807" cy="4992239"/>
          </a:xfrm>
          <a:prstGeom prst="roundRect">
            <a:avLst/>
          </a:prstGeom>
          <a:solidFill>
            <a:schemeClr val="bg2">
              <a:lumMod val="90000"/>
            </a:schemeClr>
          </a:solid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b="1" u="sng" dirty="0">
                <a:solidFill>
                  <a:srgbClr val="FF0000"/>
                </a:solidFill>
                <a:latin typeface="メイリオ" panose="020B0604030504040204" pitchFamily="50" charset="-128"/>
                <a:ea typeface="メイリオ" panose="020B0604030504040204" pitchFamily="50" charset="-128"/>
              </a:rPr>
              <a:t>技術の勉強</a:t>
            </a:r>
            <a:endParaRPr lang="en-US" altLang="ja-JP" sz="3600" b="1" u="sng" dirty="0">
              <a:solidFill>
                <a:srgbClr val="FF0000"/>
              </a:solidFill>
              <a:latin typeface="メイリオ" panose="020B0604030504040204" pitchFamily="50" charset="-128"/>
              <a:ea typeface="メイリオ" panose="020B0604030504040204" pitchFamily="50" charset="-128"/>
            </a:endParaRPr>
          </a:p>
          <a:p>
            <a:pPr algn="ctr"/>
            <a:endParaRPr lang="en-US" altLang="ja-JP" sz="3600" b="1" u="sng" dirty="0">
              <a:solidFill>
                <a:srgbClr val="FF0000"/>
              </a:solidFill>
              <a:latin typeface="メイリオ" panose="020B0604030504040204" pitchFamily="50" charset="-128"/>
              <a:ea typeface="メイリオ" panose="020B0604030504040204" pitchFamily="50" charset="-128"/>
            </a:endParaRPr>
          </a:p>
          <a:p>
            <a:endParaRPr kumimoji="1" lang="en-US" altLang="ja-JP" sz="3600" dirty="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a:p>
            <a:endParaRPr lang="en-US" altLang="ja-JP" sz="3600" dirty="0">
              <a:latin typeface="メイリオ" panose="020B0604030504040204" pitchFamily="50" charset="-128"/>
              <a:ea typeface="メイリオ" panose="020B0604030504040204" pitchFamily="50" charset="-128"/>
            </a:endParaRPr>
          </a:p>
          <a:p>
            <a:endParaRPr kumimoji="1" lang="en-US" altLang="ja-JP" sz="3600" dirty="0">
              <a:latin typeface="メイリオ" panose="020B0604030504040204" pitchFamily="50" charset="-128"/>
              <a:ea typeface="メイリオ" panose="020B0604030504040204" pitchFamily="50" charset="-128"/>
            </a:endParaRPr>
          </a:p>
          <a:p>
            <a:endParaRPr lang="en-US" altLang="ja-JP" sz="3600" dirty="0">
              <a:latin typeface="メイリオ" panose="020B0604030504040204" pitchFamily="50" charset="-128"/>
              <a:ea typeface="メイリオ" panose="020B0604030504040204" pitchFamily="50" charset="-128"/>
            </a:endParaRPr>
          </a:p>
          <a:p>
            <a:endParaRPr kumimoji="1" lang="en-US" altLang="ja-JP" sz="3600" dirty="0">
              <a:latin typeface="メイリオ" panose="020B0604030504040204" pitchFamily="50" charset="-128"/>
              <a:ea typeface="メイリオ" panose="020B0604030504040204" pitchFamily="50" charset="-128"/>
            </a:endParaRPr>
          </a:p>
        </p:txBody>
      </p:sp>
      <p:sp>
        <p:nvSpPr>
          <p:cNvPr id="15" name="矢印: 右 14">
            <a:extLst>
              <a:ext uri="{FF2B5EF4-FFF2-40B4-BE49-F238E27FC236}">
                <a16:creationId xmlns:a16="http://schemas.microsoft.com/office/drawing/2014/main" id="{7E6F7C07-7F22-51A5-C7A4-984EB3A4B444}"/>
              </a:ext>
            </a:extLst>
          </p:cNvPr>
          <p:cNvSpPr/>
          <p:nvPr/>
        </p:nvSpPr>
        <p:spPr>
          <a:xfrm rot="3538664">
            <a:off x="3846584" y="2395967"/>
            <a:ext cx="1791462" cy="296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45B52160-2213-5E11-5CA2-7E279C96F0CE}"/>
              </a:ext>
            </a:extLst>
          </p:cNvPr>
          <p:cNvSpPr/>
          <p:nvPr/>
        </p:nvSpPr>
        <p:spPr>
          <a:xfrm>
            <a:off x="4669184" y="1969924"/>
            <a:ext cx="1177231" cy="75537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b="1" dirty="0">
                <a:solidFill>
                  <a:schemeClr val="accent1"/>
                </a:solidFill>
                <a:latin typeface="メイリオ" panose="020B0604030504040204" pitchFamily="50" charset="-128"/>
                <a:ea typeface="メイリオ" panose="020B0604030504040204" pitchFamily="50" charset="-128"/>
              </a:rPr>
              <a:t>減少</a:t>
            </a:r>
            <a:endParaRPr kumimoji="1" lang="en-US" altLang="ja-JP" b="1" dirty="0">
              <a:solidFill>
                <a:schemeClr val="accent1"/>
              </a:solidFill>
              <a:latin typeface="メイリオ" panose="020B0604030504040204" pitchFamily="50" charset="-128"/>
              <a:ea typeface="メイリオ" panose="020B0604030504040204" pitchFamily="50" charset="-128"/>
            </a:endParaRPr>
          </a:p>
        </p:txBody>
      </p:sp>
      <p:pic>
        <p:nvPicPr>
          <p:cNvPr id="21" name="グラフィックス 20" descr="グループ 枠線">
            <a:extLst>
              <a:ext uri="{FF2B5EF4-FFF2-40B4-BE49-F238E27FC236}">
                <a16:creationId xmlns:a16="http://schemas.microsoft.com/office/drawing/2014/main" id="{F489A334-1163-2655-AB36-40697AFCE7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133" y="3086051"/>
            <a:ext cx="1459705" cy="1459705"/>
          </a:xfrm>
          <a:prstGeom prst="rect">
            <a:avLst/>
          </a:prstGeom>
        </p:spPr>
      </p:pic>
      <p:grpSp>
        <p:nvGrpSpPr>
          <p:cNvPr id="30" name="グループ化 29">
            <a:extLst>
              <a:ext uri="{FF2B5EF4-FFF2-40B4-BE49-F238E27FC236}">
                <a16:creationId xmlns:a16="http://schemas.microsoft.com/office/drawing/2014/main" id="{4AC0462A-31A9-D46C-033F-39CEA0BE5656}"/>
              </a:ext>
            </a:extLst>
          </p:cNvPr>
          <p:cNvGrpSpPr/>
          <p:nvPr/>
        </p:nvGrpSpPr>
        <p:grpSpPr>
          <a:xfrm>
            <a:off x="7058162" y="4327841"/>
            <a:ext cx="2050268" cy="1564214"/>
            <a:chOff x="9118199" y="1464351"/>
            <a:chExt cx="2355068" cy="1863526"/>
          </a:xfrm>
        </p:grpSpPr>
        <p:sp>
          <p:nvSpPr>
            <p:cNvPr id="23" name="四角形: 角を丸くする 22">
              <a:extLst>
                <a:ext uri="{FF2B5EF4-FFF2-40B4-BE49-F238E27FC236}">
                  <a16:creationId xmlns:a16="http://schemas.microsoft.com/office/drawing/2014/main" id="{C0AC4B7E-B9EF-02C5-D2D3-0FD985424DD5}"/>
                </a:ext>
              </a:extLst>
            </p:cNvPr>
            <p:cNvSpPr/>
            <p:nvPr/>
          </p:nvSpPr>
          <p:spPr>
            <a:xfrm>
              <a:off x="9118199" y="1464351"/>
              <a:ext cx="2050268" cy="1558726"/>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latin typeface="メイリオ" panose="020B0604030504040204" pitchFamily="50" charset="-128"/>
                  <a:ea typeface="メイリオ" panose="020B0604030504040204" pitchFamily="50" charset="-128"/>
                </a:rPr>
                <a:t>Django</a:t>
              </a:r>
              <a:endParaRPr kumimoji="1" lang="ja-JP" altLang="en-US" sz="2400" dirty="0">
                <a:latin typeface="メイリオ" panose="020B0604030504040204" pitchFamily="50" charset="-128"/>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27D70457-BC59-86CE-65B3-23D11193BC20}"/>
                </a:ext>
              </a:extLst>
            </p:cNvPr>
            <p:cNvSpPr/>
            <p:nvPr/>
          </p:nvSpPr>
          <p:spPr>
            <a:xfrm>
              <a:off x="9270599" y="1616751"/>
              <a:ext cx="2050268" cy="1558726"/>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latin typeface="メイリオ" panose="020B0604030504040204" pitchFamily="50" charset="-128"/>
                  <a:ea typeface="メイリオ" panose="020B0604030504040204" pitchFamily="50" charset="-128"/>
                </a:rPr>
                <a:t>Django</a:t>
              </a:r>
              <a:endParaRPr kumimoji="1" lang="ja-JP" altLang="en-US" sz="2400" dirty="0">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0468B7CB-1B74-AD50-7565-824B1B410DCB}"/>
                </a:ext>
              </a:extLst>
            </p:cNvPr>
            <p:cNvSpPr/>
            <p:nvPr/>
          </p:nvSpPr>
          <p:spPr>
            <a:xfrm>
              <a:off x="9422999" y="1769151"/>
              <a:ext cx="2050268" cy="1558726"/>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b="1" dirty="0">
                  <a:latin typeface="メイリオ" panose="020B0604030504040204" pitchFamily="50" charset="-128"/>
                  <a:ea typeface="メイリオ" panose="020B0604030504040204" pitchFamily="50" charset="-128"/>
                </a:rPr>
                <a:t>Web</a:t>
              </a:r>
            </a:p>
            <a:p>
              <a:pPr algn="ctr"/>
              <a:r>
                <a:rPr kumimoji="1" lang="ja-JP" altLang="en-US" sz="3200" b="1" dirty="0">
                  <a:latin typeface="メイリオ" panose="020B0604030504040204" pitchFamily="50" charset="-128"/>
                  <a:ea typeface="メイリオ" panose="020B0604030504040204" pitchFamily="50" charset="-128"/>
                </a:rPr>
                <a:t>アプリ</a:t>
              </a:r>
            </a:p>
          </p:txBody>
        </p:sp>
      </p:grpSp>
      <p:grpSp>
        <p:nvGrpSpPr>
          <p:cNvPr id="29" name="グループ化 28">
            <a:extLst>
              <a:ext uri="{FF2B5EF4-FFF2-40B4-BE49-F238E27FC236}">
                <a16:creationId xmlns:a16="http://schemas.microsoft.com/office/drawing/2014/main" id="{59DABB73-221A-79D7-5F68-BC9A086AC059}"/>
              </a:ext>
            </a:extLst>
          </p:cNvPr>
          <p:cNvGrpSpPr/>
          <p:nvPr/>
        </p:nvGrpSpPr>
        <p:grpSpPr>
          <a:xfrm>
            <a:off x="6419208" y="2171096"/>
            <a:ext cx="1907968" cy="1634216"/>
            <a:chOff x="6345587" y="1475775"/>
            <a:chExt cx="2355068" cy="1874451"/>
          </a:xfrm>
        </p:grpSpPr>
        <p:sp>
          <p:nvSpPr>
            <p:cNvPr id="22" name="四角形: 角を丸くする 21">
              <a:extLst>
                <a:ext uri="{FF2B5EF4-FFF2-40B4-BE49-F238E27FC236}">
                  <a16:creationId xmlns:a16="http://schemas.microsoft.com/office/drawing/2014/main" id="{18519076-8976-5FA3-D43F-36795AEDDC7F}"/>
                </a:ext>
              </a:extLst>
            </p:cNvPr>
            <p:cNvSpPr/>
            <p:nvPr/>
          </p:nvSpPr>
          <p:spPr>
            <a:xfrm>
              <a:off x="6345587" y="1475775"/>
              <a:ext cx="2050268" cy="1558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latin typeface="メイリオ" panose="020B0604030504040204" pitchFamily="50" charset="-128"/>
                <a:ea typeface="メイリオ" panose="020B0604030504040204" pitchFamily="50" charset="-128"/>
              </a:endParaRPr>
            </a:p>
          </p:txBody>
        </p:sp>
        <p:sp>
          <p:nvSpPr>
            <p:cNvPr id="27" name="四角形: 角を丸くする 26">
              <a:extLst>
                <a:ext uri="{FF2B5EF4-FFF2-40B4-BE49-F238E27FC236}">
                  <a16:creationId xmlns:a16="http://schemas.microsoft.com/office/drawing/2014/main" id="{8CF08A59-D1B7-04E3-74C6-78347262D20F}"/>
                </a:ext>
              </a:extLst>
            </p:cNvPr>
            <p:cNvSpPr/>
            <p:nvPr/>
          </p:nvSpPr>
          <p:spPr>
            <a:xfrm>
              <a:off x="6650387" y="1791500"/>
              <a:ext cx="2050268" cy="15587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atin typeface="メイリオ" panose="020B0604030504040204" pitchFamily="50" charset="-128"/>
                  <a:ea typeface="メイリオ" panose="020B0604030504040204" pitchFamily="50" charset="-128"/>
                </a:rPr>
                <a:t>クラウド</a:t>
              </a:r>
            </a:p>
          </p:txBody>
        </p:sp>
      </p:grpSp>
      <p:sp>
        <p:nvSpPr>
          <p:cNvPr id="31" name="四角形: 角を丸くする 30">
            <a:extLst>
              <a:ext uri="{FF2B5EF4-FFF2-40B4-BE49-F238E27FC236}">
                <a16:creationId xmlns:a16="http://schemas.microsoft.com/office/drawing/2014/main" id="{91915075-4565-041C-DA0F-24E86A43BFE1}"/>
              </a:ext>
            </a:extLst>
          </p:cNvPr>
          <p:cNvSpPr/>
          <p:nvPr/>
        </p:nvSpPr>
        <p:spPr>
          <a:xfrm>
            <a:off x="10089204" y="2985104"/>
            <a:ext cx="1661033" cy="1358955"/>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メイリオ" panose="020B0604030504040204" pitchFamily="50" charset="-128"/>
                <a:ea typeface="メイリオ" panose="020B0604030504040204" pitchFamily="50" charset="-128"/>
              </a:rPr>
              <a:t>背中の凝り・痛み</a:t>
            </a:r>
          </a:p>
        </p:txBody>
      </p:sp>
      <p:sp>
        <p:nvSpPr>
          <p:cNvPr id="32" name="四角形: 角を丸くする 31">
            <a:extLst>
              <a:ext uri="{FF2B5EF4-FFF2-40B4-BE49-F238E27FC236}">
                <a16:creationId xmlns:a16="http://schemas.microsoft.com/office/drawing/2014/main" id="{2D43A09B-363E-48E5-F759-B769E1400808}"/>
              </a:ext>
            </a:extLst>
          </p:cNvPr>
          <p:cNvSpPr/>
          <p:nvPr/>
        </p:nvSpPr>
        <p:spPr>
          <a:xfrm>
            <a:off x="10112465" y="4494316"/>
            <a:ext cx="1661033" cy="1358955"/>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latin typeface="メイリオ" panose="020B0604030504040204" pitchFamily="50" charset="-128"/>
                <a:ea typeface="メイリオ" panose="020B0604030504040204" pitchFamily="50" charset="-128"/>
              </a:rPr>
              <a:t>フロントエンド</a:t>
            </a:r>
          </a:p>
        </p:txBody>
      </p:sp>
      <p:pic>
        <p:nvPicPr>
          <p:cNvPr id="34" name="グラフィックス 33" descr="混乱した人 単色塗りつぶし">
            <a:extLst>
              <a:ext uri="{FF2B5EF4-FFF2-40B4-BE49-F238E27FC236}">
                <a16:creationId xmlns:a16="http://schemas.microsoft.com/office/drawing/2014/main" id="{8E81385E-3A0F-C05B-FB74-AA86266D85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62534" y="1564444"/>
            <a:ext cx="1234638" cy="1234638"/>
          </a:xfrm>
          <a:prstGeom prst="rect">
            <a:avLst/>
          </a:prstGeom>
        </p:spPr>
      </p:pic>
      <p:sp>
        <p:nvSpPr>
          <p:cNvPr id="35" name="吹き出し: 四角形 34">
            <a:extLst>
              <a:ext uri="{FF2B5EF4-FFF2-40B4-BE49-F238E27FC236}">
                <a16:creationId xmlns:a16="http://schemas.microsoft.com/office/drawing/2014/main" id="{1EA5D018-E0C8-6160-2B30-18FD2867C086}"/>
              </a:ext>
            </a:extLst>
          </p:cNvPr>
          <p:cNvSpPr/>
          <p:nvPr/>
        </p:nvSpPr>
        <p:spPr>
          <a:xfrm>
            <a:off x="9898280" y="1139614"/>
            <a:ext cx="1234637" cy="678142"/>
          </a:xfrm>
          <a:prstGeom prst="wedgeRectCallout">
            <a:avLst>
              <a:gd name="adj1" fmla="val 40530"/>
              <a:gd name="adj2" fmla="val 87016"/>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困っている！</a:t>
            </a:r>
          </a:p>
        </p:txBody>
      </p:sp>
      <p:sp>
        <p:nvSpPr>
          <p:cNvPr id="36" name="爆発: 14 pt 35">
            <a:extLst>
              <a:ext uri="{FF2B5EF4-FFF2-40B4-BE49-F238E27FC236}">
                <a16:creationId xmlns:a16="http://schemas.microsoft.com/office/drawing/2014/main" id="{232739A5-ADA0-899F-29DD-5F7F4E4D51FC}"/>
              </a:ext>
            </a:extLst>
          </p:cNvPr>
          <p:cNvSpPr/>
          <p:nvPr/>
        </p:nvSpPr>
        <p:spPr>
          <a:xfrm>
            <a:off x="9735062" y="2347236"/>
            <a:ext cx="2369316" cy="954686"/>
          </a:xfrm>
          <a:prstGeom prst="irregularSeal2">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solidFill>
                  <a:srgbClr val="FF0000"/>
                </a:solidFill>
                <a:latin typeface="メイリオ" panose="020B0604030504040204" pitchFamily="50" charset="-128"/>
                <a:ea typeface="メイリオ" panose="020B0604030504040204" pitchFamily="50" charset="-128"/>
              </a:rPr>
              <a:t>課題</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37" name="矢印: 下カーブ 36">
            <a:extLst>
              <a:ext uri="{FF2B5EF4-FFF2-40B4-BE49-F238E27FC236}">
                <a16:creationId xmlns:a16="http://schemas.microsoft.com/office/drawing/2014/main" id="{F45A3B29-94BB-6CE2-58C4-FC786AD69609}"/>
              </a:ext>
            </a:extLst>
          </p:cNvPr>
          <p:cNvSpPr/>
          <p:nvPr/>
        </p:nvSpPr>
        <p:spPr>
          <a:xfrm rot="4956944">
            <a:off x="8519123" y="3496401"/>
            <a:ext cx="944834" cy="12877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38" name="矢印: 上カーブ 37">
            <a:extLst>
              <a:ext uri="{FF2B5EF4-FFF2-40B4-BE49-F238E27FC236}">
                <a16:creationId xmlns:a16="http://schemas.microsoft.com/office/drawing/2014/main" id="{B5EB0B81-BCC7-1E94-8B46-CE53BBF862ED}"/>
              </a:ext>
            </a:extLst>
          </p:cNvPr>
          <p:cNvSpPr/>
          <p:nvPr/>
        </p:nvSpPr>
        <p:spPr>
          <a:xfrm rot="3970027" flipH="1">
            <a:off x="5893544" y="4014912"/>
            <a:ext cx="1165820" cy="10058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40" name="正方形/長方形 39">
            <a:extLst>
              <a:ext uri="{FF2B5EF4-FFF2-40B4-BE49-F238E27FC236}">
                <a16:creationId xmlns:a16="http://schemas.microsoft.com/office/drawing/2014/main" id="{400BD76A-7637-53BF-2BBF-1121C26A766F}"/>
              </a:ext>
            </a:extLst>
          </p:cNvPr>
          <p:cNvSpPr/>
          <p:nvPr/>
        </p:nvSpPr>
        <p:spPr>
          <a:xfrm>
            <a:off x="8496200" y="2933495"/>
            <a:ext cx="1177231" cy="75537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b="1" dirty="0">
                <a:solidFill>
                  <a:schemeClr val="tx1"/>
                </a:solidFill>
                <a:latin typeface="メイリオ" panose="020B0604030504040204" pitchFamily="50" charset="-128"/>
                <a:ea typeface="メイリオ" panose="020B0604030504040204" pitchFamily="50" charset="-128"/>
              </a:rPr>
              <a:t>データ連携</a:t>
            </a:r>
            <a:endParaRPr kumimoji="1" lang="en-US" altLang="ja-JP" sz="1600" b="1" dirty="0">
              <a:solidFill>
                <a:schemeClr val="tx1"/>
              </a:solidFill>
              <a:latin typeface="メイリオ" panose="020B0604030504040204" pitchFamily="50" charset="-128"/>
              <a:ea typeface="メイリオ" panose="020B0604030504040204" pitchFamily="50" charset="-128"/>
            </a:endParaRPr>
          </a:p>
        </p:txBody>
      </p:sp>
      <p:sp>
        <p:nvSpPr>
          <p:cNvPr id="41" name="四角形: 角を丸くする 40">
            <a:extLst>
              <a:ext uri="{FF2B5EF4-FFF2-40B4-BE49-F238E27FC236}">
                <a16:creationId xmlns:a16="http://schemas.microsoft.com/office/drawing/2014/main" id="{6755362C-2E7A-E45A-740E-5B87C605570A}"/>
              </a:ext>
            </a:extLst>
          </p:cNvPr>
          <p:cNvSpPr/>
          <p:nvPr/>
        </p:nvSpPr>
        <p:spPr>
          <a:xfrm>
            <a:off x="10993648" y="-85305"/>
            <a:ext cx="1288005" cy="123463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ja-JP" sz="3600" dirty="0">
              <a:latin typeface="メイリオ" panose="020B0604030504040204" pitchFamily="50" charset="-128"/>
              <a:ea typeface="メイリオ" panose="020B0604030504040204" pitchFamily="50" charset="-128"/>
            </a:endParaRPr>
          </a:p>
          <a:p>
            <a:endParaRPr kumimoji="1" lang="en-US" altLang="ja-JP" sz="36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52B22F77-3287-1827-E8C6-91CBAD8CE797}"/>
              </a:ext>
            </a:extLst>
          </p:cNvPr>
          <p:cNvSpPr/>
          <p:nvPr/>
        </p:nvSpPr>
        <p:spPr>
          <a:xfrm>
            <a:off x="10861282" y="2884"/>
            <a:ext cx="794595" cy="479104"/>
          </a:xfrm>
          <a:prstGeom prst="rect">
            <a:avLst/>
          </a:prstGeom>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メイリオ" panose="020B0604030504040204" pitchFamily="50" charset="-128"/>
                <a:ea typeface="メイリオ" panose="020B0604030504040204" pitchFamily="50" charset="-128"/>
              </a:rPr>
              <a:t>４</a:t>
            </a:r>
            <a:endParaRPr kumimoji="1" lang="ja-JP" altLang="en-US"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CD654EF1-2E9A-2555-9258-6965A6208723}"/>
              </a:ext>
            </a:extLst>
          </p:cNvPr>
          <p:cNvSpPr/>
          <p:nvPr/>
        </p:nvSpPr>
        <p:spPr>
          <a:xfrm>
            <a:off x="-24243" y="588491"/>
            <a:ext cx="12240485" cy="19862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5571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9B09E-28A8-E8C5-F22D-8E30101C2452}"/>
              </a:ext>
            </a:extLst>
          </p:cNvPr>
          <p:cNvSpPr>
            <a:spLocks noGrp="1"/>
          </p:cNvSpPr>
          <p:nvPr>
            <p:ph type="title"/>
          </p:nvPr>
        </p:nvSpPr>
        <p:spPr>
          <a:xfrm>
            <a:off x="4926679" y="190194"/>
            <a:ext cx="6960523" cy="811614"/>
          </a:xfrm>
        </p:spPr>
        <p:txBody>
          <a:bodyPr/>
          <a:lstStyle/>
          <a:p>
            <a:r>
              <a:rPr lang="ja-JP" altLang="en-US" dirty="0"/>
              <a:t>近況</a:t>
            </a:r>
            <a:endParaRPr kumimoji="1" lang="ja-JP" altLang="en-US" dirty="0"/>
          </a:p>
        </p:txBody>
      </p:sp>
      <p:sp>
        <p:nvSpPr>
          <p:cNvPr id="3" name="コンテンツ プレースホルダー 2">
            <a:extLst>
              <a:ext uri="{FF2B5EF4-FFF2-40B4-BE49-F238E27FC236}">
                <a16:creationId xmlns:a16="http://schemas.microsoft.com/office/drawing/2014/main" id="{6372D843-8201-440F-A800-AC04156619DD}"/>
              </a:ext>
            </a:extLst>
          </p:cNvPr>
          <p:cNvSpPr>
            <a:spLocks noGrp="1"/>
          </p:cNvSpPr>
          <p:nvPr>
            <p:ph idx="1"/>
          </p:nvPr>
        </p:nvSpPr>
        <p:spPr>
          <a:xfrm>
            <a:off x="4965470" y="1001808"/>
            <a:ext cx="6960523" cy="5394711"/>
          </a:xfrm>
        </p:spPr>
        <p:txBody>
          <a:bodyPr>
            <a:normAutofit/>
          </a:bodyPr>
          <a:lstStyle/>
          <a:p>
            <a:pPr marL="0" indent="0">
              <a:buNone/>
            </a:pPr>
            <a:r>
              <a:rPr lang="ja-JP" altLang="en-US" b="1" dirty="0"/>
              <a:t>学祭お疲れ自分！！！！</a:t>
            </a:r>
            <a:endParaRPr lang="en-US" altLang="ja-JP" b="1" dirty="0"/>
          </a:p>
          <a:p>
            <a:pPr marL="0" indent="0">
              <a:buNone/>
            </a:pPr>
            <a:r>
              <a:rPr lang="en-US" altLang="ja-JP" dirty="0"/>
              <a:t>- </a:t>
            </a:r>
            <a:r>
              <a:rPr lang="ja-JP" altLang="en-US" dirty="0"/>
              <a:t>みんな大好き島田君</a:t>
            </a:r>
            <a:endParaRPr lang="en-US" altLang="ja-JP" dirty="0"/>
          </a:p>
          <a:p>
            <a:pPr marL="0" indent="0">
              <a:buNone/>
            </a:pPr>
            <a:r>
              <a:rPr lang="en-US" altLang="ja-JP" dirty="0"/>
              <a:t>- </a:t>
            </a:r>
            <a:r>
              <a:rPr lang="ja-JP" altLang="en-US" dirty="0"/>
              <a:t>長谷川白紙めっちゃよくね？</a:t>
            </a:r>
            <a:endParaRPr lang="en-US" altLang="ja-JP" dirty="0"/>
          </a:p>
          <a:p>
            <a:pPr marL="0" indent="0">
              <a:buNone/>
            </a:pPr>
            <a:r>
              <a:rPr lang="ja-JP" altLang="en-US" b="1" dirty="0"/>
              <a:t>皆ストレッチしろよ、体が資本</a:t>
            </a:r>
            <a:endParaRPr lang="en-US" altLang="ja-JP" b="1" dirty="0"/>
          </a:p>
          <a:p>
            <a:pPr>
              <a:buFontTx/>
              <a:buChar char="-"/>
            </a:pPr>
            <a:r>
              <a:rPr lang="ja-JP" altLang="en-US" dirty="0"/>
              <a:t>背中：</a:t>
            </a:r>
            <a:r>
              <a:rPr lang="en-US" altLang="ja-JP" dirty="0"/>
              <a:t>https://youtu.be/5rdbmDoZNsw</a:t>
            </a:r>
          </a:p>
          <a:p>
            <a:pPr>
              <a:buFontTx/>
              <a:buChar char="-"/>
            </a:pPr>
            <a:endParaRPr lang="en-US" altLang="ja-JP" dirty="0"/>
          </a:p>
        </p:txBody>
      </p:sp>
      <p:sp>
        <p:nvSpPr>
          <p:cNvPr id="4" name="スライド番号プレースホルダー 3">
            <a:extLst>
              <a:ext uri="{FF2B5EF4-FFF2-40B4-BE49-F238E27FC236}">
                <a16:creationId xmlns:a16="http://schemas.microsoft.com/office/drawing/2014/main" id="{7BA9F4A3-9850-3A5A-00F5-0777905130F6}"/>
              </a:ext>
            </a:extLst>
          </p:cNvPr>
          <p:cNvSpPr>
            <a:spLocks noGrp="1"/>
          </p:cNvSpPr>
          <p:nvPr>
            <p:ph type="sldNum" sz="quarter" idx="12"/>
          </p:nvPr>
        </p:nvSpPr>
        <p:spPr/>
        <p:txBody>
          <a:bodyPr/>
          <a:lstStyle/>
          <a:p>
            <a:fld id="{FC307D73-0BA7-4A23-8047-362A84C3D7F3}" type="slidenum">
              <a:rPr kumimoji="1" lang="ja-JP" altLang="en-US" smtClean="0"/>
              <a:t>3</a:t>
            </a:fld>
            <a:endParaRPr kumimoji="1" lang="ja-JP" altLang="en-US"/>
          </a:p>
        </p:txBody>
      </p:sp>
      <p:pic>
        <p:nvPicPr>
          <p:cNvPr id="7" name="図 6">
            <a:extLst>
              <a:ext uri="{FF2B5EF4-FFF2-40B4-BE49-F238E27FC236}">
                <a16:creationId xmlns:a16="http://schemas.microsoft.com/office/drawing/2014/main" id="{3C04AFF1-D35A-91A9-C36A-2F0FF223C0D2}"/>
              </a:ext>
            </a:extLst>
          </p:cNvPr>
          <p:cNvPicPr>
            <a:picLocks noChangeAspect="1"/>
          </p:cNvPicPr>
          <p:nvPr/>
        </p:nvPicPr>
        <p:blipFill>
          <a:blip r:embed="rId3"/>
          <a:stretch>
            <a:fillRect/>
          </a:stretch>
        </p:blipFill>
        <p:spPr>
          <a:xfrm>
            <a:off x="0" y="8576"/>
            <a:ext cx="4821382" cy="6428510"/>
          </a:xfrm>
          <a:prstGeom prst="rect">
            <a:avLst/>
          </a:prstGeom>
        </p:spPr>
      </p:pic>
      <p:pic>
        <p:nvPicPr>
          <p:cNvPr id="9" name="図 8">
            <a:extLst>
              <a:ext uri="{FF2B5EF4-FFF2-40B4-BE49-F238E27FC236}">
                <a16:creationId xmlns:a16="http://schemas.microsoft.com/office/drawing/2014/main" id="{3946F31F-BE4A-DA58-7257-ED6C4A2120E6}"/>
              </a:ext>
            </a:extLst>
          </p:cNvPr>
          <p:cNvPicPr>
            <a:picLocks noChangeAspect="1"/>
          </p:cNvPicPr>
          <p:nvPr/>
        </p:nvPicPr>
        <p:blipFill>
          <a:blip r:embed="rId4"/>
          <a:stretch>
            <a:fillRect/>
          </a:stretch>
        </p:blipFill>
        <p:spPr>
          <a:xfrm>
            <a:off x="5563987" y="3827283"/>
            <a:ext cx="5100480" cy="2507015"/>
          </a:xfrm>
          <a:prstGeom prst="rect">
            <a:avLst/>
          </a:prstGeom>
        </p:spPr>
      </p:pic>
    </p:spTree>
    <p:extLst>
      <p:ext uri="{BB962C8B-B14F-4D97-AF65-F5344CB8AC3E}">
        <p14:creationId xmlns:p14="http://schemas.microsoft.com/office/powerpoint/2010/main" val="1417940615"/>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9B09E-28A8-E8C5-F22D-8E30101C2452}"/>
              </a:ext>
            </a:extLst>
          </p:cNvPr>
          <p:cNvSpPr>
            <a:spLocks noGrp="1"/>
          </p:cNvSpPr>
          <p:nvPr>
            <p:ph type="title"/>
          </p:nvPr>
        </p:nvSpPr>
        <p:spPr>
          <a:xfrm>
            <a:off x="332509" y="252416"/>
            <a:ext cx="6960523" cy="811614"/>
          </a:xfrm>
        </p:spPr>
        <p:txBody>
          <a:bodyPr/>
          <a:lstStyle/>
          <a:p>
            <a:r>
              <a:rPr lang="en-US" altLang="ja-JP" dirty="0"/>
              <a:t>LT</a:t>
            </a:r>
            <a:r>
              <a:rPr lang="ja-JP" altLang="en-US" dirty="0"/>
              <a:t>内容</a:t>
            </a:r>
            <a:endParaRPr kumimoji="1" lang="ja-JP" altLang="en-US" dirty="0"/>
          </a:p>
        </p:txBody>
      </p:sp>
      <p:sp>
        <p:nvSpPr>
          <p:cNvPr id="3" name="コンテンツ プレースホルダー 2">
            <a:extLst>
              <a:ext uri="{FF2B5EF4-FFF2-40B4-BE49-F238E27FC236}">
                <a16:creationId xmlns:a16="http://schemas.microsoft.com/office/drawing/2014/main" id="{6372D843-8201-440F-A800-AC04156619DD}"/>
              </a:ext>
            </a:extLst>
          </p:cNvPr>
          <p:cNvSpPr>
            <a:spLocks noGrp="1"/>
          </p:cNvSpPr>
          <p:nvPr>
            <p:ph idx="1"/>
          </p:nvPr>
        </p:nvSpPr>
        <p:spPr>
          <a:xfrm>
            <a:off x="332509" y="1064030"/>
            <a:ext cx="11751425" cy="5394711"/>
          </a:xfrm>
        </p:spPr>
        <p:txBody>
          <a:bodyPr>
            <a:normAutofit lnSpcReduction="10000"/>
          </a:bodyPr>
          <a:lstStyle/>
          <a:p>
            <a:pPr marL="514350" indent="-514350">
              <a:buAutoNum type="arabicPeriod"/>
            </a:pPr>
            <a:r>
              <a:rPr lang="ja-JP" altLang="en-US" dirty="0"/>
              <a:t>就活</a:t>
            </a:r>
            <a:endParaRPr lang="en-US" altLang="ja-JP" dirty="0"/>
          </a:p>
          <a:p>
            <a:pPr marL="514350" indent="-514350">
              <a:buAutoNum type="arabicPeriod"/>
            </a:pPr>
            <a:r>
              <a:rPr lang="ja-JP" altLang="en-US" dirty="0"/>
              <a:t>インフラ</a:t>
            </a:r>
            <a:endParaRPr lang="en-US" altLang="ja-JP" dirty="0"/>
          </a:p>
          <a:p>
            <a:pPr marL="0" indent="0">
              <a:buNone/>
            </a:pPr>
            <a:r>
              <a:rPr lang="en-US" altLang="ja-JP" dirty="0"/>
              <a:t>  - AWS</a:t>
            </a:r>
            <a:r>
              <a:rPr lang="ja-JP" altLang="en-US" dirty="0"/>
              <a:t>資格</a:t>
            </a:r>
            <a:endParaRPr lang="en-US" altLang="ja-JP" dirty="0"/>
          </a:p>
          <a:p>
            <a:pPr marL="0" indent="0">
              <a:buNone/>
            </a:pPr>
            <a:r>
              <a:rPr lang="en-US" altLang="ja-JP" dirty="0"/>
              <a:t>  - docker * k8s</a:t>
            </a:r>
            <a:r>
              <a:rPr lang="ja-JP" altLang="en-US" dirty="0"/>
              <a:t>本</a:t>
            </a:r>
            <a:endParaRPr lang="en-US" altLang="ja-JP" dirty="0"/>
          </a:p>
          <a:p>
            <a:pPr marL="514350" indent="-514350">
              <a:buAutoNum type="arabicPeriod" startAt="3"/>
            </a:pPr>
            <a:r>
              <a:rPr lang="en-US" altLang="ja-JP" dirty="0"/>
              <a:t>Django</a:t>
            </a:r>
            <a:r>
              <a:rPr lang="ja-JP" altLang="en-US" dirty="0"/>
              <a:t>のアウトプット</a:t>
            </a:r>
            <a:endParaRPr lang="en-US" altLang="ja-JP" dirty="0"/>
          </a:p>
          <a:p>
            <a:pPr marL="0" indent="0">
              <a:buNone/>
            </a:pPr>
            <a:r>
              <a:rPr lang="en-US" altLang="ja-JP" dirty="0"/>
              <a:t>  - Django nginx </a:t>
            </a:r>
            <a:r>
              <a:rPr lang="en-US" altLang="ja-JP" dirty="0" err="1"/>
              <a:t>gunicorn</a:t>
            </a:r>
            <a:r>
              <a:rPr lang="en-US" altLang="ja-JP" dirty="0"/>
              <a:t> </a:t>
            </a:r>
            <a:r>
              <a:rPr lang="en-US" altLang="ja-JP" dirty="0" err="1"/>
              <a:t>postgres</a:t>
            </a:r>
            <a:r>
              <a:rPr lang="ja-JP" altLang="en-US" dirty="0"/>
              <a:t>でとりあえずデプロイ日記</a:t>
            </a:r>
            <a:endParaRPr lang="en-US" altLang="ja-JP" dirty="0"/>
          </a:p>
          <a:p>
            <a:pPr marL="0" indent="0">
              <a:buNone/>
            </a:pPr>
            <a:r>
              <a:rPr lang="en-US" altLang="ja-JP" dirty="0"/>
              <a:t>4. </a:t>
            </a:r>
            <a:r>
              <a:rPr lang="ja-JP" altLang="en-US" dirty="0"/>
              <a:t>その他</a:t>
            </a:r>
            <a:endParaRPr lang="en-US" altLang="ja-JP" dirty="0"/>
          </a:p>
          <a:p>
            <a:pPr marL="0" indent="0">
              <a:buNone/>
            </a:pPr>
            <a:r>
              <a:rPr lang="en-US" altLang="ja-JP" dirty="0"/>
              <a:t>  - </a:t>
            </a:r>
            <a:r>
              <a:rPr lang="ja-JP" altLang="en-US" dirty="0"/>
              <a:t>リーダブルコード</a:t>
            </a:r>
            <a:endParaRPr lang="en-US" altLang="ja-JP" dirty="0"/>
          </a:p>
          <a:p>
            <a:pPr marL="0" indent="0">
              <a:buNone/>
            </a:pPr>
            <a:r>
              <a:rPr lang="en-US" altLang="ja-JP" dirty="0"/>
              <a:t>  - </a:t>
            </a:r>
            <a:r>
              <a:rPr lang="en-US" altLang="ja-JP" dirty="0" err="1"/>
              <a:t>Qiita</a:t>
            </a:r>
            <a:r>
              <a:rPr lang="ja-JP" altLang="en-US" dirty="0"/>
              <a:t>記事執筆</a:t>
            </a:r>
            <a:endParaRPr lang="en-US" altLang="ja-JP" dirty="0"/>
          </a:p>
          <a:p>
            <a:pPr marL="0" indent="0">
              <a:buNone/>
            </a:pPr>
            <a:r>
              <a:rPr lang="en-US" altLang="ja-JP" sz="2800" dirty="0"/>
              <a:t>    - Maji</a:t>
            </a:r>
            <a:r>
              <a:rPr lang="ja-JP" altLang="en-US" sz="2800" dirty="0"/>
              <a:t>で</a:t>
            </a:r>
            <a:r>
              <a:rPr lang="en-US" altLang="ja-JP" sz="2800" dirty="0"/>
              <a:t>Vim</a:t>
            </a:r>
            <a:r>
              <a:rPr lang="ja-JP" altLang="en-US" sz="2800" dirty="0"/>
              <a:t>する</a:t>
            </a:r>
            <a:r>
              <a:rPr lang="en-US" altLang="ja-JP" sz="2800" dirty="0"/>
              <a:t>5</a:t>
            </a:r>
            <a:r>
              <a:rPr lang="ja-JP" altLang="en-US" sz="2800" dirty="0"/>
              <a:t>分間</a:t>
            </a:r>
            <a:endParaRPr lang="en-US" altLang="ja-JP" sz="2800" dirty="0"/>
          </a:p>
          <a:p>
            <a:pPr marL="0" indent="0">
              <a:buNone/>
            </a:pPr>
            <a:r>
              <a:rPr lang="en-US" altLang="ja-JP" sz="2800" dirty="0"/>
              <a:t>    - </a:t>
            </a:r>
            <a:r>
              <a:rPr lang="ja-JP" altLang="en-US" sz="2800" dirty="0"/>
              <a:t>時間管理術</a:t>
            </a:r>
            <a:endParaRPr lang="en-US" altLang="ja-JP" sz="2800" dirty="0"/>
          </a:p>
        </p:txBody>
      </p:sp>
      <p:sp>
        <p:nvSpPr>
          <p:cNvPr id="4" name="スライド番号プレースホルダー 3">
            <a:extLst>
              <a:ext uri="{FF2B5EF4-FFF2-40B4-BE49-F238E27FC236}">
                <a16:creationId xmlns:a16="http://schemas.microsoft.com/office/drawing/2014/main" id="{7BA9F4A3-9850-3A5A-00F5-0777905130F6}"/>
              </a:ext>
            </a:extLst>
          </p:cNvPr>
          <p:cNvSpPr>
            <a:spLocks noGrp="1"/>
          </p:cNvSpPr>
          <p:nvPr>
            <p:ph type="sldNum" sz="quarter" idx="12"/>
          </p:nvPr>
        </p:nvSpPr>
        <p:spPr/>
        <p:txBody>
          <a:bodyPr/>
          <a:lstStyle/>
          <a:p>
            <a:fld id="{FC307D73-0BA7-4A23-8047-362A84C3D7F3}" type="slidenum">
              <a:rPr kumimoji="1" lang="ja-JP" altLang="en-US" smtClean="0"/>
              <a:t>4</a:t>
            </a:fld>
            <a:endParaRPr kumimoji="1" lang="ja-JP" altLang="en-US"/>
          </a:p>
        </p:txBody>
      </p:sp>
    </p:spTree>
    <p:extLst>
      <p:ext uri="{BB962C8B-B14F-4D97-AF65-F5344CB8AC3E}">
        <p14:creationId xmlns:p14="http://schemas.microsoft.com/office/powerpoint/2010/main" val="326289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173EBC-9044-B6D8-42A6-A49BEBF58F1C}"/>
              </a:ext>
            </a:extLst>
          </p:cNvPr>
          <p:cNvSpPr>
            <a:spLocks noGrp="1"/>
          </p:cNvSpPr>
          <p:nvPr>
            <p:ph type="title"/>
          </p:nvPr>
        </p:nvSpPr>
        <p:spPr/>
        <p:txBody>
          <a:bodyPr/>
          <a:lstStyle/>
          <a:p>
            <a:r>
              <a:rPr kumimoji="1" lang="en-US" altLang="ja-JP" dirty="0"/>
              <a:t>1</a:t>
            </a:r>
            <a:r>
              <a:rPr kumimoji="1" lang="ja-JP" altLang="en-US" dirty="0"/>
              <a:t>．就活</a:t>
            </a:r>
          </a:p>
        </p:txBody>
      </p:sp>
      <p:sp>
        <p:nvSpPr>
          <p:cNvPr id="3" name="コンテンツ プレースホルダー 2">
            <a:extLst>
              <a:ext uri="{FF2B5EF4-FFF2-40B4-BE49-F238E27FC236}">
                <a16:creationId xmlns:a16="http://schemas.microsoft.com/office/drawing/2014/main" id="{A5B9BF5E-6EA5-839F-65A7-915B575C286A}"/>
              </a:ext>
            </a:extLst>
          </p:cNvPr>
          <p:cNvSpPr>
            <a:spLocks noGrp="1"/>
          </p:cNvSpPr>
          <p:nvPr>
            <p:ph idx="1"/>
          </p:nvPr>
        </p:nvSpPr>
        <p:spPr/>
        <p:txBody>
          <a:bodyPr>
            <a:normAutofit/>
          </a:bodyPr>
          <a:lstStyle/>
          <a:p>
            <a:r>
              <a:rPr lang="ja-JP" altLang="en-US" dirty="0"/>
              <a:t>エンジニアになりたいなら</a:t>
            </a:r>
            <a:r>
              <a:rPr lang="en-US" altLang="ja-JP" dirty="0"/>
              <a:t>CAB</a:t>
            </a:r>
            <a:r>
              <a:rPr lang="ja-JP" altLang="en-US" dirty="0"/>
              <a:t>の対策せんと</a:t>
            </a:r>
            <a:br>
              <a:rPr lang="en-US" altLang="ja-JP" dirty="0"/>
            </a:br>
            <a:r>
              <a:rPr lang="en-US" altLang="ja-JP" sz="700" dirty="0"/>
              <a:t>https://www.amazon.co.jp/%E3%81%93%E3%82%8C%E3%81%8C%E6%9C%AC%E5%BD%93%E3%81%AECAB%E3%83%BBGAB%E3%81%A0-2024%E5%B9%B4%E5%BA%A6%E7%89%88-%E3%80%90Web-CAB%E3%83%BBGAB-Compact%E3%83%BBIMAGES%E5%AF%BE%E5%BF%9C%E3%80%91-%E6%9C%AC%E5%BD%93%E3%81%AE%E5%B0%B1%E8%81%B7%E3%83%86%E3%82%B9%E3%83%88/dp/4065265053?source=ps-sl-shoppingads-lpcontext&amp;ref_=fplfs&amp;psc=1&amp;smid=AN1VRQENFRJN5</a:t>
            </a:r>
            <a:endParaRPr kumimoji="1" lang="en-US" altLang="ja-JP" sz="700" dirty="0"/>
          </a:p>
          <a:p>
            <a:pPr marL="0" indent="0">
              <a:buNone/>
            </a:pPr>
            <a:r>
              <a:rPr lang="en-US" altLang="ja-JP" dirty="0">
                <a:solidFill>
                  <a:srgbClr val="FF0000"/>
                </a:solidFill>
              </a:rPr>
              <a:t>CAB</a:t>
            </a:r>
            <a:r>
              <a:rPr lang="ja-JP" altLang="en-US" dirty="0">
                <a:solidFill>
                  <a:srgbClr val="FF0000"/>
                </a:solidFill>
              </a:rPr>
              <a:t>対策に時間回せん泣きたい</a:t>
            </a:r>
            <a:endParaRPr lang="en-US" altLang="ja-JP" dirty="0">
              <a:solidFill>
                <a:srgbClr val="FF0000"/>
              </a:solidFill>
            </a:endParaRPr>
          </a:p>
          <a:p>
            <a:r>
              <a:rPr lang="ja-JP" altLang="en-US" dirty="0"/>
              <a:t>力が欲しいから中小自社開発系を見ている</a:t>
            </a:r>
            <a:endParaRPr lang="en-US" altLang="ja-JP" dirty="0"/>
          </a:p>
          <a:p>
            <a:r>
              <a:rPr kumimoji="1" lang="ja-JP" altLang="en-US" dirty="0"/>
              <a:t>エージェントメイン</a:t>
            </a:r>
            <a:endParaRPr kumimoji="1" lang="en-US" altLang="ja-JP" dirty="0"/>
          </a:p>
        </p:txBody>
      </p:sp>
      <p:sp>
        <p:nvSpPr>
          <p:cNvPr id="4" name="スライド番号プレースホルダー 3">
            <a:extLst>
              <a:ext uri="{FF2B5EF4-FFF2-40B4-BE49-F238E27FC236}">
                <a16:creationId xmlns:a16="http://schemas.microsoft.com/office/drawing/2014/main" id="{3557BF0B-8178-2566-C0B5-405AC6BBE9AE}"/>
              </a:ext>
            </a:extLst>
          </p:cNvPr>
          <p:cNvSpPr>
            <a:spLocks noGrp="1"/>
          </p:cNvSpPr>
          <p:nvPr>
            <p:ph type="sldNum" sz="quarter" idx="12"/>
          </p:nvPr>
        </p:nvSpPr>
        <p:spPr/>
        <p:txBody>
          <a:bodyPr/>
          <a:lstStyle/>
          <a:p>
            <a:fld id="{FC307D73-0BA7-4A23-8047-362A84C3D7F3}" type="slidenum">
              <a:rPr kumimoji="1" lang="ja-JP" altLang="en-US" smtClean="0"/>
              <a:t>5</a:t>
            </a:fld>
            <a:endParaRPr kumimoji="1" lang="ja-JP" altLang="en-US"/>
          </a:p>
        </p:txBody>
      </p:sp>
      <p:pic>
        <p:nvPicPr>
          <p:cNvPr id="6" name="図 5">
            <a:extLst>
              <a:ext uri="{FF2B5EF4-FFF2-40B4-BE49-F238E27FC236}">
                <a16:creationId xmlns:a16="http://schemas.microsoft.com/office/drawing/2014/main" id="{F09DF5F4-9873-C4F5-91E6-6D81E3FEF0DA}"/>
              </a:ext>
            </a:extLst>
          </p:cNvPr>
          <p:cNvPicPr>
            <a:picLocks noChangeAspect="1"/>
          </p:cNvPicPr>
          <p:nvPr/>
        </p:nvPicPr>
        <p:blipFill>
          <a:blip r:embed="rId2"/>
          <a:stretch>
            <a:fillRect/>
          </a:stretch>
        </p:blipFill>
        <p:spPr>
          <a:xfrm>
            <a:off x="8781890" y="1646243"/>
            <a:ext cx="3019585" cy="4315490"/>
          </a:xfrm>
          <a:prstGeom prst="rect">
            <a:avLst/>
          </a:prstGeom>
        </p:spPr>
      </p:pic>
    </p:spTree>
    <p:extLst>
      <p:ext uri="{BB962C8B-B14F-4D97-AF65-F5344CB8AC3E}">
        <p14:creationId xmlns:p14="http://schemas.microsoft.com/office/powerpoint/2010/main" val="3907488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B400D2-9A4F-23E2-C827-9C2F24287725}"/>
              </a:ext>
            </a:extLst>
          </p:cNvPr>
          <p:cNvSpPr>
            <a:spLocks noGrp="1"/>
          </p:cNvSpPr>
          <p:nvPr>
            <p:ph type="title"/>
          </p:nvPr>
        </p:nvSpPr>
        <p:spPr/>
        <p:txBody>
          <a:bodyPr/>
          <a:lstStyle/>
          <a:p>
            <a:r>
              <a:rPr kumimoji="1" lang="ja-JP" altLang="en-US" dirty="0"/>
              <a:t>２．インフラ　</a:t>
            </a:r>
            <a:r>
              <a:rPr kumimoji="1" lang="en-US" altLang="ja-JP" dirty="0"/>
              <a:t>AWS</a:t>
            </a:r>
            <a:r>
              <a:rPr kumimoji="1" lang="ja-JP" altLang="en-US" dirty="0"/>
              <a:t>資格</a:t>
            </a:r>
          </a:p>
        </p:txBody>
      </p:sp>
      <p:sp>
        <p:nvSpPr>
          <p:cNvPr id="3" name="コンテンツ プレースホルダー 2">
            <a:extLst>
              <a:ext uri="{FF2B5EF4-FFF2-40B4-BE49-F238E27FC236}">
                <a16:creationId xmlns:a16="http://schemas.microsoft.com/office/drawing/2014/main" id="{7CB1088E-0458-5014-C10C-DB5320EE9A04}"/>
              </a:ext>
            </a:extLst>
          </p:cNvPr>
          <p:cNvSpPr>
            <a:spLocks noGrp="1"/>
          </p:cNvSpPr>
          <p:nvPr>
            <p:ph idx="1"/>
          </p:nvPr>
        </p:nvSpPr>
        <p:spPr>
          <a:xfrm>
            <a:off x="838200" y="1635128"/>
            <a:ext cx="5457825" cy="4351338"/>
          </a:xfrm>
        </p:spPr>
        <p:txBody>
          <a:bodyPr/>
          <a:lstStyle/>
          <a:p>
            <a:r>
              <a:rPr kumimoji="1" lang="en-US" altLang="ja-JP" dirty="0"/>
              <a:t>Udemy</a:t>
            </a:r>
            <a:r>
              <a:rPr kumimoji="1" lang="ja-JP" altLang="en-US" dirty="0"/>
              <a:t>定期</a:t>
            </a:r>
            <a:r>
              <a:rPr kumimoji="1" lang="en-US" altLang="ja-JP" sz="2000" dirty="0"/>
              <a:t>(</a:t>
            </a:r>
            <a:r>
              <a:rPr kumimoji="1" lang="en-US" altLang="ja-JP" sz="2000" dirty="0">
                <a:hlinkClick r:id="rId2"/>
              </a:rPr>
              <a:t>https://www.udemy.com/course/aws-4260/</a:t>
            </a:r>
            <a:r>
              <a:rPr kumimoji="1" lang="en-US" altLang="ja-JP" sz="2000" dirty="0"/>
              <a:t>)</a:t>
            </a:r>
          </a:p>
          <a:p>
            <a:r>
              <a:rPr kumimoji="1" lang="en-US" altLang="ja-JP" dirty="0"/>
              <a:t>AWS</a:t>
            </a:r>
            <a:r>
              <a:rPr kumimoji="1" lang="ja-JP" altLang="en-US" dirty="0"/>
              <a:t>サービス多すぎて笑う</a:t>
            </a:r>
            <a:endParaRPr kumimoji="1" lang="en-US" altLang="ja-JP" dirty="0"/>
          </a:p>
          <a:p>
            <a:r>
              <a:rPr kumimoji="1" lang="en-US" altLang="ja-JP" dirty="0"/>
              <a:t>12/17</a:t>
            </a:r>
            <a:r>
              <a:rPr kumimoji="1" lang="ja-JP" altLang="en-US" dirty="0"/>
              <a:t>に受かってきます</a:t>
            </a:r>
          </a:p>
        </p:txBody>
      </p:sp>
      <p:sp>
        <p:nvSpPr>
          <p:cNvPr id="4" name="スライド番号プレースホルダー 3">
            <a:extLst>
              <a:ext uri="{FF2B5EF4-FFF2-40B4-BE49-F238E27FC236}">
                <a16:creationId xmlns:a16="http://schemas.microsoft.com/office/drawing/2014/main" id="{30601AE6-BC86-228D-7A71-ECDCEB16932A}"/>
              </a:ext>
            </a:extLst>
          </p:cNvPr>
          <p:cNvSpPr>
            <a:spLocks noGrp="1"/>
          </p:cNvSpPr>
          <p:nvPr>
            <p:ph type="sldNum" sz="quarter" idx="12"/>
          </p:nvPr>
        </p:nvSpPr>
        <p:spPr/>
        <p:txBody>
          <a:bodyPr/>
          <a:lstStyle/>
          <a:p>
            <a:fld id="{FC307D73-0BA7-4A23-8047-362A84C3D7F3}" type="slidenum">
              <a:rPr kumimoji="1" lang="ja-JP" altLang="en-US" smtClean="0"/>
              <a:t>6</a:t>
            </a:fld>
            <a:endParaRPr kumimoji="1" lang="ja-JP" altLang="en-US"/>
          </a:p>
        </p:txBody>
      </p:sp>
      <p:pic>
        <p:nvPicPr>
          <p:cNvPr id="6" name="図 5">
            <a:extLst>
              <a:ext uri="{FF2B5EF4-FFF2-40B4-BE49-F238E27FC236}">
                <a16:creationId xmlns:a16="http://schemas.microsoft.com/office/drawing/2014/main" id="{E55B183E-4348-3061-9264-52B9CF653111}"/>
              </a:ext>
            </a:extLst>
          </p:cNvPr>
          <p:cNvPicPr>
            <a:picLocks noChangeAspect="1"/>
          </p:cNvPicPr>
          <p:nvPr/>
        </p:nvPicPr>
        <p:blipFill>
          <a:blip r:embed="rId3"/>
          <a:stretch>
            <a:fillRect/>
          </a:stretch>
        </p:blipFill>
        <p:spPr>
          <a:xfrm>
            <a:off x="6433042" y="1635128"/>
            <a:ext cx="5650892" cy="4615271"/>
          </a:xfrm>
          <a:prstGeom prst="rect">
            <a:avLst/>
          </a:prstGeom>
        </p:spPr>
      </p:pic>
    </p:spTree>
    <p:extLst>
      <p:ext uri="{BB962C8B-B14F-4D97-AF65-F5344CB8AC3E}">
        <p14:creationId xmlns:p14="http://schemas.microsoft.com/office/powerpoint/2010/main" val="4009379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9C496B-6F90-5FB6-462D-0C984910AD3A}"/>
              </a:ext>
            </a:extLst>
          </p:cNvPr>
          <p:cNvSpPr>
            <a:spLocks noGrp="1"/>
          </p:cNvSpPr>
          <p:nvPr>
            <p:ph type="title"/>
          </p:nvPr>
        </p:nvSpPr>
        <p:spPr>
          <a:xfrm>
            <a:off x="514003" y="252415"/>
            <a:ext cx="4781897" cy="1325563"/>
          </a:xfrm>
        </p:spPr>
        <p:txBody>
          <a:bodyPr/>
          <a:lstStyle/>
          <a:p>
            <a:r>
              <a:rPr kumimoji="1" lang="en-US" altLang="ja-JP" dirty="0" err="1"/>
              <a:t>Devops</a:t>
            </a:r>
            <a:r>
              <a:rPr kumimoji="1" lang="ja-JP" altLang="en-US" dirty="0"/>
              <a:t>っていう概念</a:t>
            </a:r>
          </a:p>
        </p:txBody>
      </p:sp>
      <p:sp>
        <p:nvSpPr>
          <p:cNvPr id="3" name="コンテンツ プレースホルダー 2">
            <a:extLst>
              <a:ext uri="{FF2B5EF4-FFF2-40B4-BE49-F238E27FC236}">
                <a16:creationId xmlns:a16="http://schemas.microsoft.com/office/drawing/2014/main" id="{9899E3FE-6024-3B4A-BEA4-A2B578C3EB30}"/>
              </a:ext>
            </a:extLst>
          </p:cNvPr>
          <p:cNvSpPr>
            <a:spLocks noGrp="1"/>
          </p:cNvSpPr>
          <p:nvPr>
            <p:ph idx="1"/>
          </p:nvPr>
        </p:nvSpPr>
        <p:spPr>
          <a:xfrm>
            <a:off x="838200" y="1646243"/>
            <a:ext cx="4381500" cy="4351338"/>
          </a:xfrm>
        </p:spPr>
        <p:txBody>
          <a:bodyPr/>
          <a:lstStyle/>
          <a:p>
            <a:r>
              <a:rPr lang="ja-JP" altLang="en-US" dirty="0"/>
              <a:t>開発と運用両方できる人</a:t>
            </a:r>
            <a:endParaRPr kumimoji="1" lang="en-US" altLang="ja-JP" dirty="0"/>
          </a:p>
          <a:p>
            <a:r>
              <a:rPr kumimoji="1" lang="ja-JP" altLang="en-US" dirty="0"/>
              <a:t>こういう系面白そう</a:t>
            </a:r>
            <a:endParaRPr kumimoji="1" lang="en-US" altLang="ja-JP" dirty="0"/>
          </a:p>
          <a:p>
            <a:r>
              <a:rPr lang="ja-JP" altLang="en-US" dirty="0"/>
              <a:t>テスト自動化とか</a:t>
            </a:r>
            <a:r>
              <a:rPr lang="en-US" altLang="ja-JP" dirty="0" err="1"/>
              <a:t>jenkins</a:t>
            </a:r>
            <a:r>
              <a:rPr lang="ja-JP" altLang="en-US" dirty="0"/>
              <a:t>おじさん</a:t>
            </a:r>
            <a:endParaRPr lang="en-US" altLang="ja-JP" dirty="0"/>
          </a:p>
          <a:p>
            <a:pPr marL="0" indent="0">
              <a:buNone/>
            </a:pPr>
            <a:endParaRPr lang="en-US" altLang="ja-JP" dirty="0"/>
          </a:p>
          <a:p>
            <a:pPr marL="0" indent="0">
              <a:buNone/>
            </a:pPr>
            <a:r>
              <a:rPr lang="en-US" altLang="ja-JP" dirty="0"/>
              <a:t>https://qiita.com/paprika-mah/items/9c53ac04ec0e1c9ec6c7</a:t>
            </a:r>
          </a:p>
        </p:txBody>
      </p:sp>
      <p:sp>
        <p:nvSpPr>
          <p:cNvPr id="4" name="スライド番号プレースホルダー 3">
            <a:extLst>
              <a:ext uri="{FF2B5EF4-FFF2-40B4-BE49-F238E27FC236}">
                <a16:creationId xmlns:a16="http://schemas.microsoft.com/office/drawing/2014/main" id="{C6A6E548-A67D-2E47-E72A-223798E30155}"/>
              </a:ext>
            </a:extLst>
          </p:cNvPr>
          <p:cNvSpPr>
            <a:spLocks noGrp="1"/>
          </p:cNvSpPr>
          <p:nvPr>
            <p:ph type="sldNum" sz="quarter" idx="12"/>
          </p:nvPr>
        </p:nvSpPr>
        <p:spPr/>
        <p:txBody>
          <a:bodyPr/>
          <a:lstStyle/>
          <a:p>
            <a:fld id="{FC307D73-0BA7-4A23-8047-362A84C3D7F3}" type="slidenum">
              <a:rPr kumimoji="1" lang="ja-JP" altLang="en-US" smtClean="0"/>
              <a:t>7</a:t>
            </a:fld>
            <a:endParaRPr kumimoji="1" lang="ja-JP" altLang="en-US"/>
          </a:p>
        </p:txBody>
      </p:sp>
      <p:pic>
        <p:nvPicPr>
          <p:cNvPr id="5" name="図 4">
            <a:extLst>
              <a:ext uri="{FF2B5EF4-FFF2-40B4-BE49-F238E27FC236}">
                <a16:creationId xmlns:a16="http://schemas.microsoft.com/office/drawing/2014/main" id="{C3358A9E-9923-497B-BCCB-32863A7D5B0B}"/>
              </a:ext>
            </a:extLst>
          </p:cNvPr>
          <p:cNvPicPr>
            <a:picLocks noChangeAspect="1"/>
          </p:cNvPicPr>
          <p:nvPr/>
        </p:nvPicPr>
        <p:blipFill rotWithShape="1">
          <a:blip r:embed="rId2"/>
          <a:srcRect l="-1" r="-6742" b="41887"/>
          <a:stretch/>
        </p:blipFill>
        <p:spPr>
          <a:xfrm>
            <a:off x="5546035" y="252415"/>
            <a:ext cx="6131962" cy="6171451"/>
          </a:xfrm>
          <a:prstGeom prst="rect">
            <a:avLst/>
          </a:prstGeom>
        </p:spPr>
      </p:pic>
    </p:spTree>
    <p:extLst>
      <p:ext uri="{BB962C8B-B14F-4D97-AF65-F5344CB8AC3E}">
        <p14:creationId xmlns:p14="http://schemas.microsoft.com/office/powerpoint/2010/main" val="3195466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9C81E-1C59-83C1-63C3-087D77026327}"/>
              </a:ext>
            </a:extLst>
          </p:cNvPr>
          <p:cNvSpPr>
            <a:spLocks noGrp="1"/>
          </p:cNvSpPr>
          <p:nvPr>
            <p:ph type="title"/>
          </p:nvPr>
        </p:nvSpPr>
        <p:spPr>
          <a:xfrm>
            <a:off x="399703" y="158753"/>
            <a:ext cx="10515600" cy="1325563"/>
          </a:xfrm>
        </p:spPr>
        <p:txBody>
          <a:bodyPr/>
          <a:lstStyle/>
          <a:p>
            <a:r>
              <a:rPr kumimoji="1" lang="ja-JP" altLang="en-US" dirty="0"/>
              <a:t>おまけ、便利ツール　</a:t>
            </a:r>
            <a:r>
              <a:rPr kumimoji="1" lang="en-US" altLang="ja-JP" dirty="0" err="1"/>
              <a:t>PlantUML</a:t>
            </a:r>
            <a:endParaRPr kumimoji="1" lang="ja-JP" altLang="en-US" dirty="0"/>
          </a:p>
        </p:txBody>
      </p:sp>
      <p:sp>
        <p:nvSpPr>
          <p:cNvPr id="4" name="スライド番号プレースホルダー 3">
            <a:extLst>
              <a:ext uri="{FF2B5EF4-FFF2-40B4-BE49-F238E27FC236}">
                <a16:creationId xmlns:a16="http://schemas.microsoft.com/office/drawing/2014/main" id="{7B8B1CBA-3BCF-4C79-F7B3-777274FBEF46}"/>
              </a:ext>
            </a:extLst>
          </p:cNvPr>
          <p:cNvSpPr>
            <a:spLocks noGrp="1"/>
          </p:cNvSpPr>
          <p:nvPr>
            <p:ph type="sldNum" sz="quarter" idx="12"/>
          </p:nvPr>
        </p:nvSpPr>
        <p:spPr/>
        <p:txBody>
          <a:bodyPr/>
          <a:lstStyle/>
          <a:p>
            <a:fld id="{FC307D73-0BA7-4A23-8047-362A84C3D7F3}" type="slidenum">
              <a:rPr kumimoji="1" lang="ja-JP" altLang="en-US" smtClean="0"/>
              <a:t>8</a:t>
            </a:fld>
            <a:endParaRPr kumimoji="1" lang="ja-JP" altLang="en-US"/>
          </a:p>
        </p:txBody>
      </p:sp>
      <p:sp>
        <p:nvSpPr>
          <p:cNvPr id="10" name="コンテンツ プレースホルダー 2">
            <a:extLst>
              <a:ext uri="{FF2B5EF4-FFF2-40B4-BE49-F238E27FC236}">
                <a16:creationId xmlns:a16="http://schemas.microsoft.com/office/drawing/2014/main" id="{7C4F2461-ECC3-DE37-E556-7F3CAAA3CCE9}"/>
              </a:ext>
            </a:extLst>
          </p:cNvPr>
          <p:cNvSpPr>
            <a:spLocks noGrp="1"/>
          </p:cNvSpPr>
          <p:nvPr>
            <p:ph idx="1"/>
          </p:nvPr>
        </p:nvSpPr>
        <p:spPr>
          <a:xfrm>
            <a:off x="399703" y="1287517"/>
            <a:ext cx="10187787" cy="610109"/>
          </a:xfrm>
        </p:spPr>
        <p:txBody>
          <a:bodyPr>
            <a:normAutofit/>
          </a:bodyPr>
          <a:lstStyle/>
          <a:p>
            <a:pPr marL="0" indent="0">
              <a:buNone/>
            </a:pPr>
            <a:r>
              <a:rPr lang="en-US" altLang="ja-JP" dirty="0"/>
              <a:t>Draw.io</a:t>
            </a:r>
            <a:r>
              <a:rPr lang="ja-JP" altLang="en-US" dirty="0"/>
              <a:t>デザイン性高い</a:t>
            </a:r>
            <a:r>
              <a:rPr lang="en-US" altLang="ja-JP" dirty="0"/>
              <a:t>*</a:t>
            </a:r>
            <a:r>
              <a:rPr lang="ja-JP" altLang="en-US" dirty="0"/>
              <a:t>から使いこなせんかった！</a:t>
            </a:r>
            <a:endParaRPr lang="en-US" altLang="ja-JP" dirty="0"/>
          </a:p>
        </p:txBody>
      </p:sp>
      <p:pic>
        <p:nvPicPr>
          <p:cNvPr id="5" name="図 4">
            <a:extLst>
              <a:ext uri="{FF2B5EF4-FFF2-40B4-BE49-F238E27FC236}">
                <a16:creationId xmlns:a16="http://schemas.microsoft.com/office/drawing/2014/main" id="{07E69BBC-5ADD-B278-B9A9-A4F221FCE115}"/>
              </a:ext>
            </a:extLst>
          </p:cNvPr>
          <p:cNvPicPr>
            <a:picLocks noChangeAspect="1"/>
          </p:cNvPicPr>
          <p:nvPr/>
        </p:nvPicPr>
        <p:blipFill rotWithShape="1">
          <a:blip r:embed="rId3"/>
          <a:srcRect r="894" b="3644"/>
          <a:stretch/>
        </p:blipFill>
        <p:spPr>
          <a:xfrm>
            <a:off x="480090" y="1744637"/>
            <a:ext cx="7846143" cy="4640605"/>
          </a:xfrm>
          <a:prstGeom prst="rect">
            <a:avLst/>
          </a:prstGeom>
        </p:spPr>
      </p:pic>
    </p:spTree>
    <p:extLst>
      <p:ext uri="{BB962C8B-B14F-4D97-AF65-F5344CB8AC3E}">
        <p14:creationId xmlns:p14="http://schemas.microsoft.com/office/powerpoint/2010/main" val="851693981"/>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B400D2-9A4F-23E2-C827-9C2F24287725}"/>
              </a:ext>
            </a:extLst>
          </p:cNvPr>
          <p:cNvSpPr>
            <a:spLocks noGrp="1"/>
          </p:cNvSpPr>
          <p:nvPr>
            <p:ph type="title"/>
          </p:nvPr>
        </p:nvSpPr>
        <p:spPr/>
        <p:txBody>
          <a:bodyPr/>
          <a:lstStyle/>
          <a:p>
            <a:r>
              <a:rPr kumimoji="1" lang="ja-JP" altLang="en-US" dirty="0"/>
              <a:t>２．インフラ学習　</a:t>
            </a:r>
            <a:r>
              <a:rPr kumimoji="1" lang="en-US" altLang="ja-JP" dirty="0"/>
              <a:t>Docker</a:t>
            </a:r>
            <a:r>
              <a:rPr kumimoji="1" lang="ja-JP" altLang="en-US" dirty="0"/>
              <a:t> </a:t>
            </a:r>
            <a:r>
              <a:rPr kumimoji="1" lang="en-US" altLang="ja-JP" dirty="0"/>
              <a:t>k8s</a:t>
            </a:r>
            <a:r>
              <a:rPr kumimoji="1" lang="ja-JP" altLang="en-US" dirty="0"/>
              <a:t>本</a:t>
            </a:r>
          </a:p>
        </p:txBody>
      </p:sp>
      <p:sp>
        <p:nvSpPr>
          <p:cNvPr id="3" name="コンテンツ プレースホルダー 2">
            <a:extLst>
              <a:ext uri="{FF2B5EF4-FFF2-40B4-BE49-F238E27FC236}">
                <a16:creationId xmlns:a16="http://schemas.microsoft.com/office/drawing/2014/main" id="{7CB1088E-0458-5014-C10C-DB5320EE9A04}"/>
              </a:ext>
            </a:extLst>
          </p:cNvPr>
          <p:cNvSpPr>
            <a:spLocks noGrp="1"/>
          </p:cNvSpPr>
          <p:nvPr>
            <p:ph idx="1"/>
          </p:nvPr>
        </p:nvSpPr>
        <p:spPr/>
        <p:txBody>
          <a:bodyPr/>
          <a:lstStyle/>
          <a:p>
            <a:pPr marL="0" indent="0">
              <a:buNone/>
            </a:pPr>
            <a:r>
              <a:rPr kumimoji="1" lang="en-US" altLang="ja-JP" dirty="0"/>
              <a:t>6</a:t>
            </a:r>
            <a:r>
              <a:rPr kumimoji="1" lang="ja-JP" altLang="en-US" dirty="0"/>
              <a:t>章まで流し読み</a:t>
            </a:r>
            <a:endParaRPr lang="en-US" altLang="ja-JP" dirty="0"/>
          </a:p>
          <a:p>
            <a:r>
              <a:rPr kumimoji="1" lang="ja-JP" altLang="en-US" dirty="0"/>
              <a:t>飽き性遍歴</a:t>
            </a:r>
            <a:br>
              <a:rPr kumimoji="1" lang="en-US" altLang="ja-JP" dirty="0"/>
            </a:br>
            <a:r>
              <a:rPr kumimoji="1" lang="en-US" altLang="ja-JP" dirty="0"/>
              <a:t>Docker</a:t>
            </a:r>
            <a:r>
              <a:rPr kumimoji="1" lang="ja-JP" altLang="en-US" dirty="0"/>
              <a:t>やるか</a:t>
            </a:r>
            <a:r>
              <a:rPr lang="en-US" altLang="ja-JP" dirty="0"/>
              <a:t>-&gt;k8s</a:t>
            </a:r>
            <a:r>
              <a:rPr lang="ja-JP" altLang="en-US" dirty="0"/>
              <a:t>ってなんぞ（</a:t>
            </a:r>
            <a:r>
              <a:rPr lang="en-US" altLang="ja-JP" dirty="0"/>
              <a:t>Docker*AWS*k8s</a:t>
            </a:r>
            <a:r>
              <a:rPr lang="ja-JP" altLang="en-US" dirty="0"/>
              <a:t>本）</a:t>
            </a:r>
            <a:br>
              <a:rPr lang="en-US" altLang="ja-JP" dirty="0"/>
            </a:br>
            <a:r>
              <a:rPr lang="en-US" altLang="ja-JP" dirty="0"/>
              <a:t>-&gt; Go</a:t>
            </a:r>
            <a:r>
              <a:rPr lang="ja-JP" altLang="en-US" dirty="0"/>
              <a:t>ってデフォで</a:t>
            </a:r>
            <a:r>
              <a:rPr lang="en-US" altLang="ja-JP" dirty="0"/>
              <a:t>httpd</a:t>
            </a:r>
            <a:r>
              <a:rPr lang="ja-JP" altLang="en-US" dirty="0"/>
              <a:t>あってサーバ作れるんか</a:t>
            </a:r>
            <a:r>
              <a:rPr lang="en-US" altLang="ja-JP" dirty="0"/>
              <a:t>-&gt;</a:t>
            </a:r>
            <a:r>
              <a:rPr lang="en-US" altLang="ja-JP" dirty="0" err="1"/>
              <a:t>Gotutorial</a:t>
            </a:r>
            <a:r>
              <a:rPr lang="ja-JP" altLang="en-US" dirty="0"/>
              <a:t>始めて見よ</a:t>
            </a:r>
            <a:r>
              <a:rPr lang="en-US" altLang="ja-JP" dirty="0"/>
              <a:t>(</a:t>
            </a:r>
            <a:r>
              <a:rPr lang="en-US" altLang="ja-JP" dirty="0" err="1"/>
              <a:t>Gotutorial</a:t>
            </a:r>
            <a:r>
              <a:rPr lang="en-US" altLang="ja-JP" dirty="0"/>
              <a:t>)</a:t>
            </a:r>
            <a:br>
              <a:rPr lang="en-US" altLang="ja-JP" dirty="0"/>
            </a:br>
            <a:r>
              <a:rPr lang="en-US" altLang="ja-JP" dirty="0"/>
              <a:t>-&gt; Terraform</a:t>
            </a:r>
            <a:r>
              <a:rPr lang="ja-JP" altLang="en-US" dirty="0"/>
              <a:t>ってなんぞ？</a:t>
            </a:r>
            <a:r>
              <a:rPr lang="en-US" altLang="ja-JP" dirty="0"/>
              <a:t>k8s</a:t>
            </a:r>
            <a:r>
              <a:rPr lang="ja-JP" altLang="en-US" dirty="0"/>
              <a:t>と</a:t>
            </a:r>
            <a:r>
              <a:rPr lang="en-US" altLang="ja-JP" dirty="0" err="1"/>
              <a:t>Terrform</a:t>
            </a:r>
            <a:r>
              <a:rPr lang="ja-JP" altLang="en-US" dirty="0"/>
              <a:t>違い分からん</a:t>
            </a:r>
            <a:r>
              <a:rPr lang="en-US" altLang="ja-JP" dirty="0"/>
              <a:t>(</a:t>
            </a:r>
            <a:r>
              <a:rPr lang="ja-JP" altLang="en-US" dirty="0"/>
              <a:t>公式ドキュメント</a:t>
            </a:r>
            <a:r>
              <a:rPr lang="en-US" altLang="ja-JP" dirty="0"/>
              <a:t>,</a:t>
            </a:r>
            <a:r>
              <a:rPr lang="en-US" altLang="ja-JP" dirty="0" err="1"/>
              <a:t>qiita</a:t>
            </a:r>
            <a:r>
              <a:rPr lang="en-US" altLang="ja-JP" dirty="0"/>
              <a:t>,</a:t>
            </a:r>
            <a:r>
              <a:rPr lang="ja-JP" altLang="en-US" dirty="0"/>
              <a:t>はてぶ</a:t>
            </a:r>
            <a:r>
              <a:rPr lang="en-US" altLang="ja-JP" dirty="0"/>
              <a:t>)</a:t>
            </a:r>
          </a:p>
          <a:p>
            <a:endParaRPr lang="en-US" altLang="ja-JP" dirty="0"/>
          </a:p>
        </p:txBody>
      </p:sp>
      <p:sp>
        <p:nvSpPr>
          <p:cNvPr id="4" name="スライド番号プレースホルダー 3">
            <a:extLst>
              <a:ext uri="{FF2B5EF4-FFF2-40B4-BE49-F238E27FC236}">
                <a16:creationId xmlns:a16="http://schemas.microsoft.com/office/drawing/2014/main" id="{30601AE6-BC86-228D-7A71-ECDCEB16932A}"/>
              </a:ext>
            </a:extLst>
          </p:cNvPr>
          <p:cNvSpPr>
            <a:spLocks noGrp="1"/>
          </p:cNvSpPr>
          <p:nvPr>
            <p:ph type="sldNum" sz="quarter" idx="12"/>
          </p:nvPr>
        </p:nvSpPr>
        <p:spPr/>
        <p:txBody>
          <a:bodyPr/>
          <a:lstStyle/>
          <a:p>
            <a:fld id="{FC307D73-0BA7-4A23-8047-362A84C3D7F3}" type="slidenum">
              <a:rPr kumimoji="1" lang="ja-JP" altLang="en-US" smtClean="0"/>
              <a:t>9</a:t>
            </a:fld>
            <a:endParaRPr kumimoji="1" lang="ja-JP" altLang="en-US"/>
          </a:p>
        </p:txBody>
      </p:sp>
    </p:spTree>
    <p:extLst>
      <p:ext uri="{BB962C8B-B14F-4D97-AF65-F5344CB8AC3E}">
        <p14:creationId xmlns:p14="http://schemas.microsoft.com/office/powerpoint/2010/main" val="155838879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3">
      <a:majorFont>
        <a:latin typeface="游ゴシック"/>
        <a:ea typeface="游ゴシック"/>
        <a:cs typeface=""/>
      </a:majorFont>
      <a:minorFont>
        <a:latin typeface="游ゴシック"/>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1145</TotalTime>
  <Words>882</Words>
  <Application>Microsoft Office PowerPoint</Application>
  <PresentationFormat>ワイド画面</PresentationFormat>
  <Paragraphs>143</Paragraphs>
  <Slides>19</Slides>
  <Notes>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19</vt:i4>
      </vt:variant>
    </vt:vector>
  </HeadingPairs>
  <TitlesOfParts>
    <vt:vector size="25" baseType="lpstr">
      <vt:lpstr>NotoSansJP</vt:lpstr>
      <vt:lpstr>メイリオ</vt:lpstr>
      <vt:lpstr>游ゴシック</vt:lpstr>
      <vt:lpstr>Arial</vt:lpstr>
      <vt:lpstr>Calibri</vt:lpstr>
      <vt:lpstr>Office テーマ</vt:lpstr>
      <vt:lpstr>LT1124</vt:lpstr>
      <vt:lpstr>これからの未来実現のための取り組み事例</vt:lpstr>
      <vt:lpstr>近況</vt:lpstr>
      <vt:lpstr>LT内容</vt:lpstr>
      <vt:lpstr>1．就活</vt:lpstr>
      <vt:lpstr>２．インフラ　AWS資格</vt:lpstr>
      <vt:lpstr>Devopsっていう概念</vt:lpstr>
      <vt:lpstr>おまけ、便利ツール　PlantUML</vt:lpstr>
      <vt:lpstr>２．インフラ学習　Docker k8s本</vt:lpstr>
      <vt:lpstr>Docker</vt:lpstr>
      <vt:lpstr>正確性＜新分野の紹介　</vt:lpstr>
      <vt:lpstr>GO（マジで初歩）</vt:lpstr>
      <vt:lpstr>３．Djangoアウトプット</vt:lpstr>
      <vt:lpstr>４．その他</vt:lpstr>
      <vt:lpstr>リーダブルコード</vt:lpstr>
      <vt:lpstr>MajiでVimする5分間の記事</vt:lpstr>
      <vt:lpstr>時間・タスク管理</vt:lpstr>
      <vt:lpstr>英語上達完全マップ</vt:lpstr>
      <vt:lpstr>今後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Team-E</dc:title>
  <dc:creator>晴人 綿引</dc:creator>
  <cp:lastModifiedBy>晴人 綿引</cp:lastModifiedBy>
  <cp:revision>163</cp:revision>
  <dcterms:created xsi:type="dcterms:W3CDTF">2022-08-24T06:07:12Z</dcterms:created>
  <dcterms:modified xsi:type="dcterms:W3CDTF">2022-11-24T05:15:17Z</dcterms:modified>
</cp:coreProperties>
</file>